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7559675" cy="1069181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8D3557-AB47-4BB9-92A6-701FF8F119D2}" v="84" dt="2020-02-07T06:22:40.9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72" d="100"/>
          <a:sy n="72" d="100"/>
        </p:scale>
        <p:origin x="21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784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案内状">
    <p:spTree>
      <p:nvGrpSpPr>
        <p:cNvPr id="1" name=""/>
        <p:cNvGrpSpPr/>
        <p:nvPr/>
      </p:nvGrpSpPr>
      <p:grpSpPr>
        <a:xfrm>
          <a:off x="0" y="0"/>
          <a:ext cx="0" cy="0"/>
          <a:chOff x="0" y="0"/>
          <a:chExt cx="0" cy="0"/>
        </a:xfrm>
      </p:grpSpPr>
      <p:sp>
        <p:nvSpPr>
          <p:cNvPr id="17" name="テキスト プレースホルダー 13"/>
          <p:cNvSpPr>
            <a:spLocks noGrp="1"/>
          </p:cNvSpPr>
          <p:nvPr>
            <p:ph type="body" sz="quarter" idx="11" hasCustomPrompt="1"/>
          </p:nvPr>
        </p:nvSpPr>
        <p:spPr>
          <a:xfrm>
            <a:off x="1087437" y="1106560"/>
            <a:ext cx="5392737" cy="245161"/>
          </a:xfrm>
        </p:spPr>
        <p:txBody>
          <a:bodyPr>
            <a:normAutofit/>
          </a:bodyPr>
          <a:lstStyle>
            <a:lvl1pPr marL="0" indent="0" algn="r">
              <a:buNone/>
              <a:defRPr sz="1200" b="0">
                <a:solidFill>
                  <a:schemeClr val="tx1"/>
                </a:solidFill>
                <a:latin typeface="ＭＳ 明朝" panose="02020609040205080304" pitchFamily="17" charset="-128"/>
                <a:ea typeface="ＭＳ 明朝" panose="02020609040205080304" pitchFamily="17" charset="-128"/>
              </a:defRPr>
            </a:lvl1pPr>
          </a:lstStyle>
          <a:p>
            <a:pPr lvl="0"/>
            <a:r>
              <a:rPr kumimoji="1" lang="ja-JP" altLang="en-US" dirty="0"/>
              <a:t>平成○年○月○日</a:t>
            </a:r>
            <a:endParaRPr kumimoji="1" lang="en-US" altLang="ja-JP" dirty="0"/>
          </a:p>
        </p:txBody>
      </p:sp>
      <p:sp>
        <p:nvSpPr>
          <p:cNvPr id="6" name="テキスト プレースホルダー 13"/>
          <p:cNvSpPr>
            <a:spLocks noGrp="1"/>
          </p:cNvSpPr>
          <p:nvPr>
            <p:ph type="body" sz="quarter" idx="12" hasCustomPrompt="1"/>
          </p:nvPr>
        </p:nvSpPr>
        <p:spPr>
          <a:xfrm>
            <a:off x="1087437" y="1369466"/>
            <a:ext cx="5392737" cy="245161"/>
          </a:xfrm>
        </p:spPr>
        <p:txBody>
          <a:bodyPr>
            <a:normAutofit/>
          </a:bodyPr>
          <a:lstStyle>
            <a:lvl1pPr marL="0" indent="0" algn="l">
              <a:buNone/>
              <a:defRPr sz="1200" b="0">
                <a:solidFill>
                  <a:schemeClr val="tx1"/>
                </a:solidFill>
                <a:latin typeface="ＭＳ 明朝" panose="02020609040205080304" pitchFamily="17" charset="-128"/>
                <a:ea typeface="ＭＳ 明朝" panose="02020609040205080304" pitchFamily="17" charset="-128"/>
              </a:defRPr>
            </a:lvl1pPr>
          </a:lstStyle>
          <a:p>
            <a:pPr lvl="0"/>
            <a:r>
              <a:rPr kumimoji="1" lang="ja-JP" altLang="en-US" dirty="0"/>
              <a:t>○○各位</a:t>
            </a:r>
            <a:endParaRPr kumimoji="1" lang="en-US" altLang="ja-JP" dirty="0"/>
          </a:p>
        </p:txBody>
      </p:sp>
      <p:sp>
        <p:nvSpPr>
          <p:cNvPr id="7" name="テキスト プレースホルダー 13"/>
          <p:cNvSpPr>
            <a:spLocks noGrp="1"/>
          </p:cNvSpPr>
          <p:nvPr>
            <p:ph type="body" sz="quarter" idx="13" hasCustomPrompt="1"/>
          </p:nvPr>
        </p:nvSpPr>
        <p:spPr>
          <a:xfrm>
            <a:off x="1087437" y="1634925"/>
            <a:ext cx="5392737" cy="245161"/>
          </a:xfrm>
        </p:spPr>
        <p:txBody>
          <a:bodyPr>
            <a:normAutofit/>
          </a:bodyPr>
          <a:lstStyle>
            <a:lvl1pPr marL="0" indent="0" algn="r">
              <a:buNone/>
              <a:defRPr sz="1200" b="0">
                <a:solidFill>
                  <a:schemeClr val="tx1"/>
                </a:solidFill>
                <a:latin typeface="ＭＳ 明朝" panose="02020609040205080304" pitchFamily="17" charset="-128"/>
                <a:ea typeface="ＭＳ 明朝" panose="02020609040205080304" pitchFamily="17" charset="-128"/>
              </a:defRPr>
            </a:lvl1pPr>
          </a:lstStyle>
          <a:p>
            <a:pPr lvl="0"/>
            <a:r>
              <a:rPr kumimoji="1" lang="ja-JP" altLang="en-US" dirty="0"/>
              <a:t>株式会社　○○○○</a:t>
            </a:r>
            <a:endParaRPr kumimoji="1" lang="en-US" altLang="ja-JP" dirty="0"/>
          </a:p>
        </p:txBody>
      </p:sp>
      <p:sp>
        <p:nvSpPr>
          <p:cNvPr id="8" name="テキスト プレースホルダー 13"/>
          <p:cNvSpPr>
            <a:spLocks noGrp="1"/>
          </p:cNvSpPr>
          <p:nvPr>
            <p:ph type="body" sz="quarter" idx="14" hasCustomPrompt="1"/>
          </p:nvPr>
        </p:nvSpPr>
        <p:spPr>
          <a:xfrm>
            <a:off x="1087437" y="2403890"/>
            <a:ext cx="5392737" cy="451612"/>
          </a:xfrm>
        </p:spPr>
        <p:txBody>
          <a:bodyPr>
            <a:normAutofit/>
          </a:bodyPr>
          <a:lstStyle>
            <a:lvl1pPr marL="0" indent="0" algn="ctr">
              <a:buNone/>
              <a:defRPr sz="1800" b="1">
                <a:solidFill>
                  <a:schemeClr val="tx1"/>
                </a:solidFill>
                <a:latin typeface="ＭＳ ゴシック" panose="020B0609070205080204" pitchFamily="49" charset="-128"/>
                <a:ea typeface="ＭＳ ゴシック" panose="020B0609070205080204" pitchFamily="49" charset="-128"/>
              </a:defRPr>
            </a:lvl1pPr>
          </a:lstStyle>
          <a:p>
            <a:pPr lvl="0"/>
            <a:r>
              <a:rPr lang="en-US" altLang="ja-JP" dirty="0"/>
              <a:t>×××××</a:t>
            </a:r>
            <a:r>
              <a:rPr kumimoji="1" lang="ja-JP" altLang="en-US" dirty="0"/>
              <a:t>セミナー開催のご案内</a:t>
            </a:r>
            <a:endParaRPr kumimoji="1" lang="en-US" altLang="ja-JP" dirty="0"/>
          </a:p>
        </p:txBody>
      </p:sp>
      <p:sp>
        <p:nvSpPr>
          <p:cNvPr id="9" name="テキスト プレースホルダー 13"/>
          <p:cNvSpPr>
            <a:spLocks noGrp="1"/>
          </p:cNvSpPr>
          <p:nvPr>
            <p:ph type="body" sz="quarter" idx="15" hasCustomPrompt="1"/>
          </p:nvPr>
        </p:nvSpPr>
        <p:spPr>
          <a:xfrm>
            <a:off x="1087437" y="2960536"/>
            <a:ext cx="5392737" cy="2886467"/>
          </a:xfrm>
        </p:spPr>
        <p:txBody>
          <a:bodyPr>
            <a:normAutofit/>
          </a:bodyPr>
          <a:lstStyle>
            <a:lvl1pPr marL="0" marR="0" indent="0" algn="l" defTabSz="755934" rtl="0" eaLnBrk="1" fontAlgn="auto" latinLnBrk="0" hangingPunct="1">
              <a:lnSpc>
                <a:spcPct val="90000"/>
              </a:lnSpc>
              <a:spcBef>
                <a:spcPts val="827"/>
              </a:spcBef>
              <a:spcAft>
                <a:spcPts val="0"/>
              </a:spcAft>
              <a:buClrTx/>
              <a:buSzTx/>
              <a:buFont typeface="Arial" panose="020B0604020202020204" pitchFamily="34" charset="0"/>
              <a:buNone/>
              <a:tabLst/>
              <a:defRPr sz="1200" b="0">
                <a:solidFill>
                  <a:schemeClr val="tx1"/>
                </a:solidFill>
                <a:latin typeface="ＭＳ 明朝" panose="02020609040205080304" pitchFamily="17" charset="-128"/>
                <a:ea typeface="ＭＳ 明朝" panose="02020609040205080304" pitchFamily="17" charset="-128"/>
              </a:defRPr>
            </a:lvl1pPr>
          </a:lstStyle>
          <a:p>
            <a:pPr lvl="0"/>
            <a:r>
              <a:rPr kumimoji="1" lang="ja-JP" altLang="en-US" dirty="0"/>
              <a:t>拝啓　○○の候、皆様におかれましてはますますご清栄のこととお慶び申し上げます。平素は格別のご高配を賜り、厚く御礼申し上げます。</a:t>
            </a:r>
          </a:p>
          <a:p>
            <a:pPr marL="0" marR="0" lvl="0" indent="0" algn="l" defTabSz="755934" rtl="0" eaLnBrk="1" fontAlgn="auto" latinLnBrk="0" hangingPunct="1">
              <a:lnSpc>
                <a:spcPct val="90000"/>
              </a:lnSpc>
              <a:spcBef>
                <a:spcPts val="827"/>
              </a:spcBef>
              <a:spcAft>
                <a:spcPts val="0"/>
              </a:spcAft>
              <a:buClrTx/>
              <a:buSzTx/>
              <a:buFont typeface="Arial" panose="020B0604020202020204" pitchFamily="34" charset="0"/>
              <a:buNone/>
              <a:tabLst/>
              <a:defRPr/>
            </a:pPr>
            <a:endParaRPr kumimoji="1" lang="en-US" altLang="ja-JP" dirty="0"/>
          </a:p>
          <a:p>
            <a:pPr marL="0" marR="0" lvl="0" indent="0" algn="l" defTabSz="755934" rtl="0" eaLnBrk="1" fontAlgn="auto" latinLnBrk="0" hangingPunct="1">
              <a:lnSpc>
                <a:spcPct val="90000"/>
              </a:lnSpc>
              <a:spcBef>
                <a:spcPts val="827"/>
              </a:spcBef>
              <a:spcAft>
                <a:spcPts val="0"/>
              </a:spcAft>
              <a:buClrTx/>
              <a:buSzTx/>
              <a:buFont typeface="Arial" panose="020B0604020202020204" pitchFamily="34" charset="0"/>
              <a:buNone/>
              <a:tabLst/>
              <a:defRPr/>
            </a:pPr>
            <a:r>
              <a:rPr kumimoji="1" lang="ja-JP" altLang="en-US" dirty="0"/>
              <a:t>　さて、昨今○○○○○○おいて○○○○○○は○○○･･･という状況にあります。</a:t>
            </a:r>
            <a:endParaRPr kumimoji="1" lang="en-US" altLang="ja-JP" dirty="0"/>
          </a:p>
          <a:p>
            <a:pPr lvl="0"/>
            <a:r>
              <a:rPr kumimoji="1" lang="ja-JP" altLang="en-US" dirty="0"/>
              <a:t>　つきましては、 ○○○○○○を○○○○○○すべく専門の講師をお招きし「 ○○○○○○」というテーマにて弊社主催のセミナーを開催する運びとなりました。</a:t>
            </a:r>
          </a:p>
          <a:p>
            <a:pPr lvl="0"/>
            <a:r>
              <a:rPr kumimoji="1" lang="ja-JP" altLang="en-US" dirty="0"/>
              <a:t>　</a:t>
            </a:r>
            <a:endParaRPr kumimoji="1" lang="en-US" altLang="ja-JP" dirty="0"/>
          </a:p>
          <a:p>
            <a:pPr lvl="0"/>
            <a:r>
              <a:rPr kumimoji="1" lang="ja-JP" altLang="en-US" dirty="0"/>
              <a:t>ご多忙中とは存じますが、ご興味のある方は是非ご参加くださいますようお願い申し上げます。</a:t>
            </a:r>
          </a:p>
          <a:p>
            <a:pPr lvl="0"/>
            <a:r>
              <a:rPr kumimoji="1" lang="ja-JP" altLang="en-US" dirty="0"/>
              <a:t>　なおご参加いただける場合は、お手数ですが○月○日までに下記申込み先へ○○にてお申込みいただきますようお願いいたします。</a:t>
            </a:r>
          </a:p>
          <a:p>
            <a:pPr lvl="0"/>
            <a:endParaRPr kumimoji="1" lang="en-US" altLang="ja-JP" dirty="0"/>
          </a:p>
        </p:txBody>
      </p:sp>
      <p:sp>
        <p:nvSpPr>
          <p:cNvPr id="10" name="テキスト プレースホルダー 13"/>
          <p:cNvSpPr>
            <a:spLocks noGrp="1"/>
          </p:cNvSpPr>
          <p:nvPr>
            <p:ph type="body" sz="quarter" idx="16" hasCustomPrompt="1"/>
          </p:nvPr>
        </p:nvSpPr>
        <p:spPr>
          <a:xfrm>
            <a:off x="1087436" y="5952037"/>
            <a:ext cx="5392737" cy="245161"/>
          </a:xfrm>
        </p:spPr>
        <p:txBody>
          <a:bodyPr>
            <a:noAutofit/>
          </a:bodyPr>
          <a:lstStyle>
            <a:lvl1pPr marL="0" indent="0" algn="r">
              <a:buNone/>
              <a:defRPr sz="1200" b="0">
                <a:solidFill>
                  <a:schemeClr val="tx1"/>
                </a:solidFill>
                <a:latin typeface="ＭＳ 明朝" panose="02020609040205080304" pitchFamily="17" charset="-128"/>
                <a:ea typeface="ＭＳ 明朝" panose="02020609040205080304" pitchFamily="17" charset="-128"/>
              </a:defRPr>
            </a:lvl1pPr>
          </a:lstStyle>
          <a:p>
            <a:pPr lvl="0"/>
            <a:r>
              <a:rPr kumimoji="1" lang="ja-JP" altLang="en-US" dirty="0"/>
              <a:t>敬具</a:t>
            </a:r>
            <a:endParaRPr kumimoji="1" lang="en-US" altLang="ja-JP" dirty="0"/>
          </a:p>
        </p:txBody>
      </p:sp>
      <p:sp>
        <p:nvSpPr>
          <p:cNvPr id="11" name="テキスト プレースホルダー 13"/>
          <p:cNvSpPr>
            <a:spLocks noGrp="1"/>
          </p:cNvSpPr>
          <p:nvPr>
            <p:ph type="body" sz="quarter" idx="17" hasCustomPrompt="1"/>
          </p:nvPr>
        </p:nvSpPr>
        <p:spPr>
          <a:xfrm>
            <a:off x="1087437" y="6482976"/>
            <a:ext cx="5392737" cy="245161"/>
          </a:xfrm>
        </p:spPr>
        <p:txBody>
          <a:bodyPr>
            <a:noAutofit/>
          </a:bodyPr>
          <a:lstStyle>
            <a:lvl1pPr marL="0" indent="0" algn="ctr">
              <a:buNone/>
              <a:defRPr sz="1400" b="0">
                <a:solidFill>
                  <a:schemeClr val="tx1"/>
                </a:solidFill>
                <a:latin typeface="ＭＳ ゴシック" panose="020B0609070205080204" pitchFamily="49" charset="-128"/>
                <a:ea typeface="ＭＳ ゴシック" panose="020B0609070205080204" pitchFamily="49" charset="-128"/>
              </a:defRPr>
            </a:lvl1pPr>
          </a:lstStyle>
          <a:p>
            <a:pPr lvl="0"/>
            <a:r>
              <a:rPr kumimoji="1" lang="ja-JP" altLang="en-US" dirty="0"/>
              <a:t>記</a:t>
            </a:r>
            <a:endParaRPr kumimoji="1" lang="en-US" altLang="ja-JP" dirty="0"/>
          </a:p>
        </p:txBody>
      </p:sp>
      <p:sp>
        <p:nvSpPr>
          <p:cNvPr id="12" name="テキスト プレースホルダー 13"/>
          <p:cNvSpPr>
            <a:spLocks noGrp="1"/>
          </p:cNvSpPr>
          <p:nvPr>
            <p:ph type="body" sz="quarter" idx="18" hasCustomPrompt="1"/>
          </p:nvPr>
        </p:nvSpPr>
        <p:spPr>
          <a:xfrm>
            <a:off x="1087435" y="6933807"/>
            <a:ext cx="5392737" cy="2077412"/>
          </a:xfrm>
        </p:spPr>
        <p:txBody>
          <a:bodyPr>
            <a:normAutofit/>
          </a:bodyPr>
          <a:lstStyle>
            <a:lvl1pPr marL="0" indent="0" algn="l">
              <a:buNone/>
              <a:defRPr sz="1200" b="0" baseline="0">
                <a:solidFill>
                  <a:schemeClr val="tx1"/>
                </a:solidFill>
                <a:latin typeface="ＭＳ 明朝" panose="02020609040205080304" pitchFamily="17" charset="-128"/>
                <a:ea typeface="ＭＳ 明朝" panose="02020609040205080304" pitchFamily="17" charset="-128"/>
              </a:defRPr>
            </a:lvl1pPr>
          </a:lstStyle>
          <a:p>
            <a:pPr lvl="0"/>
            <a:r>
              <a:rPr kumimoji="1" lang="en-US" altLang="ja-JP" dirty="0"/>
              <a:t>1, </a:t>
            </a:r>
            <a:r>
              <a:rPr kumimoji="1" lang="ja-JP" altLang="en-US" dirty="0"/>
              <a:t>日 時　○月○日（曜日）○○時～○○時</a:t>
            </a:r>
          </a:p>
          <a:p>
            <a:pPr lvl="0"/>
            <a:r>
              <a:rPr kumimoji="1" lang="en-US" altLang="ja-JP" dirty="0"/>
              <a:t>2, </a:t>
            </a:r>
            <a:r>
              <a:rPr kumimoji="1" lang="ja-JP" altLang="en-US" dirty="0"/>
              <a:t>会 場　○○○</a:t>
            </a:r>
          </a:p>
          <a:p>
            <a:pPr lvl="0"/>
            <a:r>
              <a:rPr kumimoji="1" lang="en-US" altLang="ja-JP" dirty="0"/>
              <a:t>3, </a:t>
            </a:r>
            <a:r>
              <a:rPr kumimoji="1" lang="ja-JP" altLang="en-US" dirty="0"/>
              <a:t>内 容　○○○</a:t>
            </a:r>
          </a:p>
          <a:p>
            <a:pPr lvl="0"/>
            <a:r>
              <a:rPr kumimoji="1" lang="en-US" altLang="ja-JP" dirty="0"/>
              <a:t>4, </a:t>
            </a:r>
            <a:r>
              <a:rPr kumimoji="1" lang="ja-JP" altLang="en-US" dirty="0"/>
              <a:t>講 師</a:t>
            </a:r>
          </a:p>
          <a:p>
            <a:pPr lvl="0"/>
            <a:r>
              <a:rPr kumimoji="1" lang="en-US" altLang="ja-JP" dirty="0"/>
              <a:t>5, </a:t>
            </a:r>
            <a:r>
              <a:rPr kumimoji="1" lang="ja-JP" altLang="en-US" dirty="0"/>
              <a:t>お申込み、お問い合わせ先</a:t>
            </a:r>
          </a:p>
          <a:p>
            <a:pPr lvl="0"/>
            <a:r>
              <a:rPr kumimoji="1" lang="ja-JP" altLang="en-US" dirty="0"/>
              <a:t>　　　　　電話：</a:t>
            </a:r>
            <a:r>
              <a:rPr kumimoji="1" lang="en-US" altLang="ja-JP" dirty="0"/>
              <a:t>00-0000-0000</a:t>
            </a:r>
            <a:r>
              <a:rPr kumimoji="1" lang="ja-JP" altLang="en-US" dirty="0"/>
              <a:t>　</a:t>
            </a:r>
            <a:r>
              <a:rPr kumimoji="1" lang="en-US" altLang="ja-JP" dirty="0"/>
              <a:t>FAX: 00-0000-0000</a:t>
            </a:r>
          </a:p>
          <a:p>
            <a:pPr lvl="0"/>
            <a:r>
              <a:rPr kumimoji="1" lang="ja-JP" altLang="en-US" dirty="0"/>
              <a:t>　　　　　</a:t>
            </a:r>
            <a:r>
              <a:rPr kumimoji="1" lang="en-US" altLang="ja-JP" dirty="0"/>
              <a:t>MAIL</a:t>
            </a:r>
            <a:r>
              <a:rPr kumimoji="1" lang="ja-JP" altLang="en-US" dirty="0"/>
              <a:t>：</a:t>
            </a:r>
            <a:r>
              <a:rPr kumimoji="1" lang="en-US" altLang="ja-JP" dirty="0" err="1"/>
              <a:t>xxxxxxxxxxx@xxxxxx</a:t>
            </a:r>
            <a:endParaRPr kumimoji="1" lang="en-US" altLang="ja-JP" dirty="0"/>
          </a:p>
          <a:p>
            <a:pPr lvl="0"/>
            <a:r>
              <a:rPr kumimoji="1" lang="ja-JP" altLang="en-US" dirty="0"/>
              <a:t>　　　　　住所：</a:t>
            </a:r>
            <a:r>
              <a:rPr kumimoji="1" lang="en-US" altLang="ja-JP" dirty="0"/>
              <a:t>xx</a:t>
            </a:r>
            <a:r>
              <a:rPr kumimoji="1" lang="ja-JP" altLang="en-US" dirty="0"/>
              <a:t>県</a:t>
            </a:r>
            <a:r>
              <a:rPr kumimoji="1" lang="en-US" altLang="ja-JP" dirty="0"/>
              <a:t>xx</a:t>
            </a:r>
            <a:r>
              <a:rPr kumimoji="1" lang="ja-JP" altLang="en-US" dirty="0"/>
              <a:t>市</a:t>
            </a:r>
            <a:r>
              <a:rPr kumimoji="1" lang="en-US" altLang="ja-JP" dirty="0"/>
              <a:t>xx</a:t>
            </a:r>
            <a:r>
              <a:rPr kumimoji="1" lang="ja-JP" altLang="en-US" dirty="0"/>
              <a:t>町</a:t>
            </a:r>
            <a:r>
              <a:rPr kumimoji="1" lang="en-US" altLang="ja-JP" dirty="0"/>
              <a:t>0-0-0</a:t>
            </a:r>
          </a:p>
        </p:txBody>
      </p:sp>
      <p:sp>
        <p:nvSpPr>
          <p:cNvPr id="13" name="テキスト プレースホルダー 13"/>
          <p:cNvSpPr>
            <a:spLocks noGrp="1"/>
          </p:cNvSpPr>
          <p:nvPr>
            <p:ph type="body" sz="quarter" idx="19" hasCustomPrompt="1"/>
          </p:nvPr>
        </p:nvSpPr>
        <p:spPr>
          <a:xfrm>
            <a:off x="1087437" y="9216890"/>
            <a:ext cx="5392737" cy="245161"/>
          </a:xfrm>
        </p:spPr>
        <p:txBody>
          <a:bodyPr>
            <a:noAutofit/>
          </a:bodyPr>
          <a:lstStyle>
            <a:lvl1pPr marL="0" indent="0" algn="r">
              <a:buNone/>
              <a:defRPr sz="1200" b="0">
                <a:solidFill>
                  <a:schemeClr val="tx1"/>
                </a:solidFill>
                <a:latin typeface="ＭＳ 明朝" panose="02020609040205080304" pitchFamily="17" charset="-128"/>
                <a:ea typeface="ＭＳ 明朝" panose="02020609040205080304" pitchFamily="17" charset="-128"/>
              </a:defRPr>
            </a:lvl1pPr>
          </a:lstStyle>
          <a:p>
            <a:pPr lvl="0"/>
            <a:r>
              <a:rPr kumimoji="1" lang="ja-JP" altLang="en-US" dirty="0"/>
              <a:t>以上</a:t>
            </a:r>
            <a:endParaRPr kumimoji="1" lang="en-US" altLang="ja-JP" dirty="0"/>
          </a:p>
        </p:txBody>
      </p:sp>
    </p:spTree>
    <p:extLst>
      <p:ext uri="{BB962C8B-B14F-4D97-AF65-F5344CB8AC3E}">
        <p14:creationId xmlns:p14="http://schemas.microsoft.com/office/powerpoint/2010/main" val="2861461754"/>
      </p:ext>
    </p:extLst>
  </p:cSld>
  <p:clrMapOvr>
    <a:masterClrMapping/>
  </p:clrMapOvr>
  <p:extLst>
    <p:ext uri="{DCECCB84-F9BA-43D5-87BE-67443E8EF086}">
      <p15:sldGuideLst xmlns:p15="http://schemas.microsoft.com/office/powerpoint/2012/main">
        <p15:guide id="1" orient="horz" pos="3367">
          <p15:clr>
            <a:srgbClr val="FBAE40"/>
          </p15:clr>
        </p15:guide>
        <p15:guide id="2" pos="2381">
          <p15:clr>
            <a:srgbClr val="FBAE40"/>
          </p15:clr>
        </p15:guide>
        <p15:guide id="3" orient="horz" pos="676" userDrawn="1">
          <p15:clr>
            <a:srgbClr val="FBAE40"/>
          </p15:clr>
        </p15:guide>
        <p15:guide id="4" pos="685" userDrawn="1">
          <p15:clr>
            <a:srgbClr val="FBAE40"/>
          </p15:clr>
        </p15:guide>
        <p15:guide id="5" pos="4082" userDrawn="1">
          <p15:clr>
            <a:srgbClr val="FBAE40"/>
          </p15:clr>
        </p15:guide>
        <p15:guide id="6" orient="horz" pos="605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会場案内_セミナー">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0" hasCustomPrompt="1"/>
          </p:nvPr>
        </p:nvSpPr>
        <p:spPr>
          <a:xfrm>
            <a:off x="374030" y="1504121"/>
            <a:ext cx="6811616" cy="1524000"/>
          </a:xfrm>
        </p:spPr>
        <p:txBody>
          <a:bodyPr lIns="0" rIns="0">
            <a:normAutofit/>
          </a:bodyPr>
          <a:lstStyle>
            <a:lvl1pPr marL="0" indent="0">
              <a:buNone/>
              <a:defRPr sz="4800" b="1">
                <a:solidFill>
                  <a:schemeClr val="bg1"/>
                </a:solidFill>
              </a:defRPr>
            </a:lvl1pPr>
          </a:lstStyle>
          <a:p>
            <a:pPr lvl="0"/>
            <a:r>
              <a:rPr kumimoji="1" lang="ja-JP" altLang="en-US" dirty="0"/>
              <a:t>第○回</a:t>
            </a:r>
            <a:endParaRPr kumimoji="1" lang="en-US" altLang="ja-JP" dirty="0"/>
          </a:p>
          <a:p>
            <a:pPr lvl="0"/>
            <a:r>
              <a:rPr kumimoji="1" lang="en-US" altLang="ja-JP" dirty="0"/>
              <a:t>××××</a:t>
            </a:r>
            <a:r>
              <a:rPr kumimoji="1" lang="ja-JP" altLang="en-US" dirty="0"/>
              <a:t>セミナー</a:t>
            </a:r>
          </a:p>
        </p:txBody>
      </p:sp>
      <p:sp>
        <p:nvSpPr>
          <p:cNvPr id="17" name="テキスト プレースホルダー 13"/>
          <p:cNvSpPr>
            <a:spLocks noGrp="1"/>
          </p:cNvSpPr>
          <p:nvPr>
            <p:ph type="body" sz="quarter" idx="11" hasCustomPrompt="1"/>
          </p:nvPr>
        </p:nvSpPr>
        <p:spPr>
          <a:xfrm>
            <a:off x="374030" y="662607"/>
            <a:ext cx="6811616" cy="695739"/>
          </a:xfrm>
        </p:spPr>
        <p:txBody>
          <a:bodyPr lIns="0" rIns="0">
            <a:normAutofit/>
          </a:bodyPr>
          <a:lstStyle>
            <a:lvl1pPr marL="0" indent="0">
              <a:buNone/>
              <a:defRPr sz="3200" b="1">
                <a:solidFill>
                  <a:schemeClr val="bg1"/>
                </a:solidFill>
              </a:defRPr>
            </a:lvl1pPr>
          </a:lstStyle>
          <a:p>
            <a:pPr lvl="0"/>
            <a:r>
              <a:rPr kumimoji="1" lang="ja-JP" altLang="en-US" dirty="0"/>
              <a:t>主催</a:t>
            </a:r>
            <a:endParaRPr kumimoji="1" lang="en-US" altLang="ja-JP" dirty="0"/>
          </a:p>
        </p:txBody>
      </p:sp>
      <p:sp>
        <p:nvSpPr>
          <p:cNvPr id="21" name="テキスト プレースホルダー 20"/>
          <p:cNvSpPr>
            <a:spLocks noGrp="1"/>
          </p:cNvSpPr>
          <p:nvPr>
            <p:ph type="body" sz="quarter" idx="12" hasCustomPrompt="1"/>
          </p:nvPr>
        </p:nvSpPr>
        <p:spPr>
          <a:xfrm>
            <a:off x="731837" y="8526328"/>
            <a:ext cx="6096000" cy="1245222"/>
          </a:xfrm>
        </p:spPr>
        <p:txBody>
          <a:bodyPr anchor="ctr">
            <a:normAutofit/>
          </a:bodyPr>
          <a:lstStyle>
            <a:lvl1pPr marL="0" indent="0" algn="ctr">
              <a:buNone/>
              <a:defRPr sz="7200" b="1"/>
            </a:lvl1pPr>
          </a:lstStyle>
          <a:p>
            <a:pPr lvl="0"/>
            <a:r>
              <a:rPr kumimoji="1" lang="ja-JP" altLang="en-US" dirty="0"/>
              <a:t>会場はこちら</a:t>
            </a:r>
          </a:p>
        </p:txBody>
      </p:sp>
      <p:sp>
        <p:nvSpPr>
          <p:cNvPr id="6" name="テキスト プレースホルダー 13"/>
          <p:cNvSpPr>
            <a:spLocks noGrp="1"/>
          </p:cNvSpPr>
          <p:nvPr>
            <p:ph type="body" sz="quarter" idx="13" hasCustomPrompt="1"/>
          </p:nvPr>
        </p:nvSpPr>
        <p:spPr>
          <a:xfrm>
            <a:off x="973171" y="3706057"/>
            <a:ext cx="5781766" cy="511101"/>
          </a:xfrm>
        </p:spPr>
        <p:txBody>
          <a:bodyPr lIns="0" rIns="0" anchor="ctr">
            <a:normAutofit/>
          </a:bodyPr>
          <a:lstStyle>
            <a:lvl1pPr marL="0" indent="0">
              <a:buNone/>
              <a:defRPr sz="3200" b="1">
                <a:solidFill>
                  <a:schemeClr val="tx1"/>
                </a:solidFill>
              </a:defRPr>
            </a:lvl1pPr>
          </a:lstStyle>
          <a:p>
            <a:pPr lvl="0"/>
            <a:r>
              <a:rPr kumimoji="1" lang="en-US" altLang="ja-JP" dirty="0"/>
              <a:t>00:00</a:t>
            </a:r>
            <a:r>
              <a:rPr kumimoji="1" lang="ja-JP" altLang="en-US" dirty="0"/>
              <a:t>～</a:t>
            </a:r>
            <a:r>
              <a:rPr kumimoji="1" lang="en-US" altLang="ja-JP" dirty="0"/>
              <a:t>00:00</a:t>
            </a:r>
          </a:p>
        </p:txBody>
      </p:sp>
      <p:sp>
        <p:nvSpPr>
          <p:cNvPr id="8" name="テキスト プレースホルダー 13"/>
          <p:cNvSpPr>
            <a:spLocks noGrp="1"/>
          </p:cNvSpPr>
          <p:nvPr>
            <p:ph type="body" sz="quarter" idx="14" hasCustomPrompt="1"/>
          </p:nvPr>
        </p:nvSpPr>
        <p:spPr>
          <a:xfrm>
            <a:off x="973171" y="4289153"/>
            <a:ext cx="5781766" cy="511101"/>
          </a:xfrm>
        </p:spPr>
        <p:txBody>
          <a:bodyPr lIns="0" rIns="0" anchor="ctr">
            <a:normAutofit/>
          </a:bodyPr>
          <a:lstStyle>
            <a:lvl1pPr marL="0" indent="0">
              <a:buNone/>
              <a:defRPr sz="3200" b="1">
                <a:solidFill>
                  <a:schemeClr val="tx1"/>
                </a:solidFill>
              </a:defRPr>
            </a:lvl1pPr>
          </a:lstStyle>
          <a:p>
            <a:pPr lvl="0"/>
            <a:r>
              <a:rPr kumimoji="1" lang="ja-JP" altLang="en-US" dirty="0"/>
              <a:t>テーマ</a:t>
            </a:r>
            <a:endParaRPr kumimoji="1" lang="en-US" altLang="ja-JP" dirty="0"/>
          </a:p>
        </p:txBody>
      </p:sp>
    </p:spTree>
    <p:extLst>
      <p:ext uri="{BB962C8B-B14F-4D97-AF65-F5344CB8AC3E}">
        <p14:creationId xmlns:p14="http://schemas.microsoft.com/office/powerpoint/2010/main" val="2097407284"/>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会場案内_株主総会">
    <p:spTree>
      <p:nvGrpSpPr>
        <p:cNvPr id="1" name=""/>
        <p:cNvGrpSpPr/>
        <p:nvPr/>
      </p:nvGrpSpPr>
      <p:grpSpPr>
        <a:xfrm>
          <a:off x="0" y="0"/>
          <a:ext cx="0" cy="0"/>
          <a:chOff x="0" y="0"/>
          <a:chExt cx="0" cy="0"/>
        </a:xfrm>
      </p:grpSpPr>
      <p:sp>
        <p:nvSpPr>
          <p:cNvPr id="21" name="テキスト プレースホルダー 20"/>
          <p:cNvSpPr>
            <a:spLocks noGrp="1"/>
          </p:cNvSpPr>
          <p:nvPr>
            <p:ph type="body" sz="quarter" idx="12" hasCustomPrompt="1"/>
          </p:nvPr>
        </p:nvSpPr>
        <p:spPr>
          <a:xfrm>
            <a:off x="374031" y="3812492"/>
            <a:ext cx="6811615" cy="2901600"/>
          </a:xfrm>
        </p:spPr>
        <p:txBody>
          <a:bodyPr anchor="ctr">
            <a:normAutofit/>
          </a:bodyPr>
          <a:lstStyle>
            <a:lvl1pPr marL="0" indent="0" algn="ctr">
              <a:buNone/>
              <a:defRPr sz="7200" b="1"/>
            </a:lvl1pPr>
          </a:lstStyle>
          <a:p>
            <a:pPr lvl="0"/>
            <a:r>
              <a:rPr kumimoji="1" lang="ja-JP" altLang="en-US" dirty="0"/>
              <a:t>第〇回</a:t>
            </a:r>
            <a:endParaRPr kumimoji="1" lang="en-US" altLang="ja-JP" dirty="0"/>
          </a:p>
          <a:p>
            <a:pPr lvl="0"/>
            <a:r>
              <a:rPr kumimoji="1" lang="ja-JP" altLang="en-US" dirty="0"/>
              <a:t>定期株主総会</a:t>
            </a:r>
          </a:p>
        </p:txBody>
      </p:sp>
      <p:sp>
        <p:nvSpPr>
          <p:cNvPr id="10" name="テキスト プレースホルダー 13"/>
          <p:cNvSpPr>
            <a:spLocks noGrp="1"/>
          </p:cNvSpPr>
          <p:nvPr>
            <p:ph type="body" sz="quarter" idx="13" hasCustomPrompt="1"/>
          </p:nvPr>
        </p:nvSpPr>
        <p:spPr>
          <a:xfrm>
            <a:off x="374030" y="9475303"/>
            <a:ext cx="6811616" cy="695739"/>
          </a:xfrm>
        </p:spPr>
        <p:txBody>
          <a:bodyPr lIns="0" rIns="0" anchor="ctr" anchorCtr="0">
            <a:normAutofit/>
          </a:bodyPr>
          <a:lstStyle>
            <a:lvl1pPr marL="0" indent="0" algn="ctr">
              <a:buNone/>
              <a:defRPr sz="3200" b="1">
                <a:solidFill>
                  <a:schemeClr val="tx1"/>
                </a:solidFill>
              </a:defRPr>
            </a:lvl1pPr>
          </a:lstStyle>
          <a:p>
            <a:pPr lvl="0"/>
            <a:r>
              <a:rPr kumimoji="1" lang="ja-JP" altLang="en-US" dirty="0"/>
              <a:t>〇〇〇〇〇〇〇〇</a:t>
            </a:r>
            <a:r>
              <a:rPr kumimoji="1" lang="en-US" altLang="ja-JP" dirty="0"/>
              <a:t>(</a:t>
            </a:r>
            <a:r>
              <a:rPr kumimoji="1" lang="ja-JP" altLang="en-US" dirty="0"/>
              <a:t>会場名</a:t>
            </a:r>
            <a:r>
              <a:rPr kumimoji="1" lang="en-US" altLang="ja-JP" dirty="0"/>
              <a:t>)</a:t>
            </a:r>
          </a:p>
        </p:txBody>
      </p:sp>
      <p:sp>
        <p:nvSpPr>
          <p:cNvPr id="15" name="テキスト プレースホルダー 13"/>
          <p:cNvSpPr>
            <a:spLocks noGrp="1"/>
          </p:cNvSpPr>
          <p:nvPr>
            <p:ph type="body" sz="quarter" idx="14" hasCustomPrompt="1"/>
          </p:nvPr>
        </p:nvSpPr>
        <p:spPr>
          <a:xfrm>
            <a:off x="374030" y="3116753"/>
            <a:ext cx="6811616" cy="695739"/>
          </a:xfrm>
        </p:spPr>
        <p:txBody>
          <a:bodyPr lIns="0" rIns="0" anchor="ctr" anchorCtr="0">
            <a:normAutofit/>
          </a:bodyPr>
          <a:lstStyle>
            <a:lvl1pPr marL="0" indent="0" algn="ctr">
              <a:buNone/>
              <a:defRPr sz="3200" b="1">
                <a:solidFill>
                  <a:schemeClr val="tx1"/>
                </a:solidFill>
              </a:defRPr>
            </a:lvl1pPr>
          </a:lstStyle>
          <a:p>
            <a:pPr lvl="0"/>
            <a:r>
              <a:rPr kumimoji="1" lang="ja-JP" altLang="en-US" dirty="0"/>
              <a:t>株式会社〇〇〇〇〇</a:t>
            </a:r>
            <a:endParaRPr kumimoji="1" lang="en-US" altLang="ja-JP" dirty="0"/>
          </a:p>
        </p:txBody>
      </p:sp>
    </p:spTree>
    <p:extLst>
      <p:ext uri="{BB962C8B-B14F-4D97-AF65-F5344CB8AC3E}">
        <p14:creationId xmlns:p14="http://schemas.microsoft.com/office/powerpoint/2010/main" val="3408166704"/>
      </p:ext>
    </p:extLst>
  </p:cSld>
  <p:clrMapOvr>
    <a:masterClrMapping/>
  </p:clrMapOvr>
  <p:extLst>
    <p:ext uri="{DCECCB84-F9BA-43D5-87BE-67443E8EF086}">
      <p15:sldGuideLst xmlns:p15="http://schemas.microsoft.com/office/powerpoint/2012/main">
        <p15:guide id="1" orient="horz" pos="3367">
          <p15:clr>
            <a:srgbClr val="FBAE40"/>
          </p15:clr>
        </p15:guide>
        <p15:guide id="2" pos="238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フロア案内_セミナー">
    <p:spTree>
      <p:nvGrpSpPr>
        <p:cNvPr id="1" name=""/>
        <p:cNvGrpSpPr/>
        <p:nvPr/>
      </p:nvGrpSpPr>
      <p:grpSpPr>
        <a:xfrm>
          <a:off x="0" y="0"/>
          <a:ext cx="0" cy="0"/>
          <a:chOff x="0" y="0"/>
          <a:chExt cx="0" cy="0"/>
        </a:xfrm>
      </p:grpSpPr>
      <p:sp>
        <p:nvSpPr>
          <p:cNvPr id="17" name="テキスト プレースホルダー 13"/>
          <p:cNvSpPr>
            <a:spLocks noGrp="1"/>
          </p:cNvSpPr>
          <p:nvPr>
            <p:ph type="body" sz="quarter" idx="11" hasCustomPrompt="1"/>
          </p:nvPr>
        </p:nvSpPr>
        <p:spPr>
          <a:xfrm>
            <a:off x="374030" y="662607"/>
            <a:ext cx="6811616" cy="695739"/>
          </a:xfrm>
        </p:spPr>
        <p:txBody>
          <a:bodyPr lIns="0" rIns="0">
            <a:normAutofit/>
          </a:bodyPr>
          <a:lstStyle>
            <a:lvl1pPr marL="0" indent="0">
              <a:buNone/>
              <a:defRPr sz="3200" b="1">
                <a:solidFill>
                  <a:schemeClr val="bg1"/>
                </a:solidFill>
              </a:defRPr>
            </a:lvl1pPr>
          </a:lstStyle>
          <a:p>
            <a:pPr lvl="0"/>
            <a:r>
              <a:rPr kumimoji="1" lang="ja-JP" altLang="en-US" dirty="0"/>
              <a:t>□□主催</a:t>
            </a:r>
            <a:endParaRPr kumimoji="1" lang="en-US" altLang="ja-JP" dirty="0"/>
          </a:p>
        </p:txBody>
      </p:sp>
      <p:sp>
        <p:nvSpPr>
          <p:cNvPr id="21" name="テキスト プレースホルダー 20"/>
          <p:cNvSpPr>
            <a:spLocks noGrp="1"/>
          </p:cNvSpPr>
          <p:nvPr>
            <p:ph type="body" sz="quarter" idx="12" hasCustomPrompt="1"/>
          </p:nvPr>
        </p:nvSpPr>
        <p:spPr>
          <a:xfrm>
            <a:off x="374030" y="5168348"/>
            <a:ext cx="6811615" cy="4744278"/>
          </a:xfrm>
        </p:spPr>
        <p:txBody>
          <a:bodyPr lIns="90000" rIns="90000" anchor="ctr">
            <a:normAutofit/>
          </a:bodyPr>
          <a:lstStyle>
            <a:lvl1pPr marL="0" indent="0" algn="ctr">
              <a:buNone/>
              <a:defRPr sz="7200" b="1"/>
            </a:lvl1pPr>
          </a:lstStyle>
          <a:p>
            <a:pPr lvl="0"/>
            <a:r>
              <a:rPr kumimoji="1" lang="ja-JP" altLang="en-US" dirty="0"/>
              <a:t>会場は○階</a:t>
            </a:r>
            <a:endParaRPr kumimoji="1" lang="en-US" altLang="ja-JP" dirty="0"/>
          </a:p>
          <a:p>
            <a:pPr lvl="0"/>
            <a:r>
              <a:rPr kumimoji="1" lang="ja-JP" altLang="en-US" dirty="0"/>
              <a:t>△△△です</a:t>
            </a:r>
            <a:endParaRPr kumimoji="1" lang="en-US" altLang="ja-JP" dirty="0"/>
          </a:p>
        </p:txBody>
      </p:sp>
      <p:sp>
        <p:nvSpPr>
          <p:cNvPr id="6" name="テキスト プレースホルダー 13"/>
          <p:cNvSpPr>
            <a:spLocks noGrp="1"/>
          </p:cNvSpPr>
          <p:nvPr>
            <p:ph type="body" sz="quarter" idx="13" hasCustomPrompt="1"/>
          </p:nvPr>
        </p:nvSpPr>
        <p:spPr>
          <a:xfrm>
            <a:off x="973171" y="3706057"/>
            <a:ext cx="5781766" cy="511101"/>
          </a:xfrm>
        </p:spPr>
        <p:txBody>
          <a:bodyPr lIns="0" rIns="0" anchor="ctr">
            <a:normAutofit/>
          </a:bodyPr>
          <a:lstStyle>
            <a:lvl1pPr marL="0" indent="0">
              <a:buNone/>
              <a:defRPr sz="3200" b="1">
                <a:solidFill>
                  <a:schemeClr val="tx1"/>
                </a:solidFill>
              </a:defRPr>
            </a:lvl1pPr>
          </a:lstStyle>
          <a:p>
            <a:pPr lvl="0"/>
            <a:r>
              <a:rPr kumimoji="1" lang="en-US" altLang="ja-JP" dirty="0"/>
              <a:t>00:00</a:t>
            </a:r>
            <a:r>
              <a:rPr kumimoji="1" lang="ja-JP" altLang="en-US" dirty="0"/>
              <a:t>～</a:t>
            </a:r>
            <a:r>
              <a:rPr kumimoji="1" lang="en-US" altLang="ja-JP" dirty="0"/>
              <a:t>00:00</a:t>
            </a:r>
          </a:p>
        </p:txBody>
      </p:sp>
      <p:sp>
        <p:nvSpPr>
          <p:cNvPr id="7" name="テキスト プレースホルダー 13"/>
          <p:cNvSpPr>
            <a:spLocks noGrp="1"/>
          </p:cNvSpPr>
          <p:nvPr>
            <p:ph type="body" sz="quarter" idx="10" hasCustomPrompt="1"/>
          </p:nvPr>
        </p:nvSpPr>
        <p:spPr>
          <a:xfrm>
            <a:off x="374030" y="1504121"/>
            <a:ext cx="6811616" cy="1524000"/>
          </a:xfrm>
        </p:spPr>
        <p:txBody>
          <a:bodyPr lIns="0" rIns="0">
            <a:normAutofit/>
          </a:bodyPr>
          <a:lstStyle>
            <a:lvl1pPr marL="0" indent="0">
              <a:buNone/>
              <a:defRPr sz="4800" b="1">
                <a:solidFill>
                  <a:schemeClr val="bg1"/>
                </a:solidFill>
              </a:defRPr>
            </a:lvl1pPr>
          </a:lstStyle>
          <a:p>
            <a:pPr lvl="0"/>
            <a:r>
              <a:rPr kumimoji="1" lang="ja-JP" altLang="en-US" dirty="0"/>
              <a:t>第○回</a:t>
            </a:r>
            <a:endParaRPr kumimoji="1" lang="en-US" altLang="ja-JP" dirty="0"/>
          </a:p>
          <a:p>
            <a:pPr lvl="0"/>
            <a:r>
              <a:rPr kumimoji="1" lang="en-US" altLang="ja-JP" dirty="0"/>
              <a:t>××××</a:t>
            </a:r>
            <a:r>
              <a:rPr kumimoji="1" lang="ja-JP" altLang="en-US" dirty="0"/>
              <a:t>セミナー</a:t>
            </a:r>
          </a:p>
        </p:txBody>
      </p:sp>
      <p:sp>
        <p:nvSpPr>
          <p:cNvPr id="9" name="テキスト プレースホルダー 13"/>
          <p:cNvSpPr>
            <a:spLocks noGrp="1"/>
          </p:cNvSpPr>
          <p:nvPr>
            <p:ph type="body" sz="quarter" idx="14" hasCustomPrompt="1"/>
          </p:nvPr>
        </p:nvSpPr>
        <p:spPr>
          <a:xfrm>
            <a:off x="973171" y="4289153"/>
            <a:ext cx="5781766" cy="511101"/>
          </a:xfrm>
        </p:spPr>
        <p:txBody>
          <a:bodyPr lIns="0" rIns="0" anchor="ctr">
            <a:normAutofit/>
          </a:bodyPr>
          <a:lstStyle>
            <a:lvl1pPr marL="0" indent="0">
              <a:buNone/>
              <a:defRPr sz="3200" b="1">
                <a:solidFill>
                  <a:schemeClr val="tx1"/>
                </a:solidFill>
              </a:defRPr>
            </a:lvl1pPr>
          </a:lstStyle>
          <a:p>
            <a:pPr lvl="0"/>
            <a:r>
              <a:rPr kumimoji="1" lang="ja-JP" altLang="en-US" dirty="0"/>
              <a:t>テーマ</a:t>
            </a:r>
            <a:endParaRPr kumimoji="1" lang="en-US" altLang="ja-JP" dirty="0"/>
          </a:p>
        </p:txBody>
      </p:sp>
    </p:spTree>
    <p:extLst>
      <p:ext uri="{BB962C8B-B14F-4D97-AF65-F5344CB8AC3E}">
        <p14:creationId xmlns:p14="http://schemas.microsoft.com/office/powerpoint/2010/main" val="1930555074"/>
      </p:ext>
    </p:extLst>
  </p:cSld>
  <p:clrMapOvr>
    <a:masterClrMapping/>
  </p:clrMapOvr>
  <p:extLst>
    <p:ext uri="{DCECCB84-F9BA-43D5-87BE-67443E8EF086}">
      <p15:sldGuideLst xmlns:p15="http://schemas.microsoft.com/office/powerpoint/2012/main">
        <p15:guide id="1" orient="horz" pos="3367">
          <p15:clr>
            <a:srgbClr val="FBAE40"/>
          </p15:clr>
        </p15:guide>
        <p15:guide id="2" pos="238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フロア案内_株主総会">
    <p:spTree>
      <p:nvGrpSpPr>
        <p:cNvPr id="1" name=""/>
        <p:cNvGrpSpPr/>
        <p:nvPr/>
      </p:nvGrpSpPr>
      <p:grpSpPr>
        <a:xfrm>
          <a:off x="0" y="0"/>
          <a:ext cx="0" cy="0"/>
          <a:chOff x="0" y="0"/>
          <a:chExt cx="0" cy="0"/>
        </a:xfrm>
      </p:grpSpPr>
      <p:sp>
        <p:nvSpPr>
          <p:cNvPr id="14" name="テキスト プレースホルダー 20"/>
          <p:cNvSpPr>
            <a:spLocks noGrp="1"/>
          </p:cNvSpPr>
          <p:nvPr>
            <p:ph type="body" sz="quarter" idx="15" hasCustomPrompt="1"/>
          </p:nvPr>
        </p:nvSpPr>
        <p:spPr>
          <a:xfrm>
            <a:off x="374031" y="7063409"/>
            <a:ext cx="6811615" cy="2557669"/>
          </a:xfrm>
        </p:spPr>
        <p:txBody>
          <a:bodyPr lIns="90000" rIns="90000" anchor="ctr">
            <a:normAutofit/>
          </a:bodyPr>
          <a:lstStyle>
            <a:lvl1pPr marL="0" indent="0" algn="ctr">
              <a:buNone/>
              <a:defRPr sz="5400" b="1" baseline="0"/>
            </a:lvl1pPr>
          </a:lstStyle>
          <a:p>
            <a:pPr lvl="0"/>
            <a:r>
              <a:rPr kumimoji="1" lang="ja-JP" altLang="en-US" dirty="0"/>
              <a:t>会場は○階</a:t>
            </a:r>
            <a:endParaRPr kumimoji="1" lang="en-US" altLang="ja-JP" dirty="0"/>
          </a:p>
          <a:p>
            <a:pPr lvl="0"/>
            <a:r>
              <a:rPr kumimoji="1" lang="ja-JP" altLang="en-US" dirty="0"/>
              <a:t>△△△です</a:t>
            </a:r>
            <a:endParaRPr kumimoji="1" lang="en-US" altLang="ja-JP" dirty="0"/>
          </a:p>
        </p:txBody>
      </p:sp>
      <p:sp>
        <p:nvSpPr>
          <p:cNvPr id="15" name="テキスト プレースホルダー 20"/>
          <p:cNvSpPr>
            <a:spLocks noGrp="1"/>
          </p:cNvSpPr>
          <p:nvPr>
            <p:ph type="body" sz="quarter" idx="12" hasCustomPrompt="1"/>
          </p:nvPr>
        </p:nvSpPr>
        <p:spPr>
          <a:xfrm>
            <a:off x="374031" y="3812492"/>
            <a:ext cx="6811615" cy="2901600"/>
          </a:xfrm>
        </p:spPr>
        <p:txBody>
          <a:bodyPr anchor="ctr">
            <a:normAutofit/>
          </a:bodyPr>
          <a:lstStyle>
            <a:lvl1pPr marL="0" indent="0" algn="ctr">
              <a:buNone/>
              <a:defRPr sz="7200" b="1"/>
            </a:lvl1pPr>
          </a:lstStyle>
          <a:p>
            <a:pPr lvl="0"/>
            <a:r>
              <a:rPr kumimoji="1" lang="ja-JP" altLang="en-US" dirty="0"/>
              <a:t>第〇回</a:t>
            </a:r>
            <a:endParaRPr kumimoji="1" lang="en-US" altLang="ja-JP" dirty="0"/>
          </a:p>
          <a:p>
            <a:pPr lvl="0"/>
            <a:r>
              <a:rPr kumimoji="1" lang="ja-JP" altLang="en-US" dirty="0"/>
              <a:t>定期株主総会</a:t>
            </a:r>
          </a:p>
        </p:txBody>
      </p:sp>
      <p:sp>
        <p:nvSpPr>
          <p:cNvPr id="18" name="テキスト プレースホルダー 13"/>
          <p:cNvSpPr>
            <a:spLocks noGrp="1"/>
          </p:cNvSpPr>
          <p:nvPr>
            <p:ph type="body" sz="quarter" idx="14" hasCustomPrompt="1"/>
          </p:nvPr>
        </p:nvSpPr>
        <p:spPr>
          <a:xfrm>
            <a:off x="374030" y="3116753"/>
            <a:ext cx="6811616" cy="695739"/>
          </a:xfrm>
        </p:spPr>
        <p:txBody>
          <a:bodyPr lIns="0" rIns="0" anchor="ctr" anchorCtr="0">
            <a:normAutofit/>
          </a:bodyPr>
          <a:lstStyle>
            <a:lvl1pPr marL="0" indent="0" algn="ctr">
              <a:buNone/>
              <a:defRPr sz="3200" b="1">
                <a:solidFill>
                  <a:schemeClr val="tx1"/>
                </a:solidFill>
              </a:defRPr>
            </a:lvl1pPr>
          </a:lstStyle>
          <a:p>
            <a:pPr lvl="0"/>
            <a:r>
              <a:rPr kumimoji="1" lang="ja-JP" altLang="en-US" dirty="0"/>
              <a:t>株式会社〇〇〇〇〇</a:t>
            </a:r>
            <a:endParaRPr kumimoji="1" lang="en-US" altLang="ja-JP" dirty="0"/>
          </a:p>
        </p:txBody>
      </p:sp>
    </p:spTree>
    <p:extLst>
      <p:ext uri="{BB962C8B-B14F-4D97-AF65-F5344CB8AC3E}">
        <p14:creationId xmlns:p14="http://schemas.microsoft.com/office/powerpoint/2010/main" val="4045275125"/>
      </p:ext>
    </p:extLst>
  </p:cSld>
  <p:clrMapOvr>
    <a:masterClrMapping/>
  </p:clrMapOvr>
  <p:extLst>
    <p:ext uri="{DCECCB84-F9BA-43D5-87BE-67443E8EF086}">
      <p15:sldGuideLst xmlns:p15="http://schemas.microsoft.com/office/powerpoint/2012/main">
        <p15:guide id="1" orient="horz" pos="3367">
          <p15:clr>
            <a:srgbClr val="FBAE40"/>
          </p15:clr>
        </p15:guide>
        <p15:guide id="2" pos="238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案内_駐車場">
    <p:spTree>
      <p:nvGrpSpPr>
        <p:cNvPr id="1" name=""/>
        <p:cNvGrpSpPr/>
        <p:nvPr/>
      </p:nvGrpSpPr>
      <p:grpSpPr>
        <a:xfrm>
          <a:off x="0" y="0"/>
          <a:ext cx="0" cy="0"/>
          <a:chOff x="0" y="0"/>
          <a:chExt cx="0" cy="0"/>
        </a:xfrm>
      </p:grpSpPr>
      <p:sp>
        <p:nvSpPr>
          <p:cNvPr id="2" name="テキスト プレースホルダー 20"/>
          <p:cNvSpPr>
            <a:spLocks noGrp="1"/>
          </p:cNvSpPr>
          <p:nvPr>
            <p:ph type="body" sz="quarter" idx="12" hasCustomPrompt="1"/>
          </p:nvPr>
        </p:nvSpPr>
        <p:spPr>
          <a:xfrm>
            <a:off x="731837" y="8327545"/>
            <a:ext cx="6096000" cy="1245222"/>
          </a:xfrm>
        </p:spPr>
        <p:txBody>
          <a:bodyPr anchor="ctr">
            <a:noAutofit/>
          </a:bodyPr>
          <a:lstStyle>
            <a:lvl1pPr marL="0" indent="0" algn="ctr">
              <a:buNone/>
              <a:defRPr sz="8800" b="1"/>
            </a:lvl1pPr>
          </a:lstStyle>
          <a:p>
            <a:pPr lvl="0"/>
            <a:r>
              <a:rPr kumimoji="1" lang="ja-JP" altLang="en-US" dirty="0"/>
              <a:t>駐車場</a:t>
            </a:r>
          </a:p>
        </p:txBody>
      </p:sp>
    </p:spTree>
    <p:extLst>
      <p:ext uri="{BB962C8B-B14F-4D97-AF65-F5344CB8AC3E}">
        <p14:creationId xmlns:p14="http://schemas.microsoft.com/office/powerpoint/2010/main" val="2109598996"/>
      </p:ext>
    </p:extLst>
  </p:cSld>
  <p:clrMapOvr>
    <a:masterClrMapping/>
  </p:clrMapOvr>
  <p:extLst>
    <p:ext uri="{DCECCB84-F9BA-43D5-87BE-67443E8EF086}">
      <p15:sldGuideLst xmlns:p15="http://schemas.microsoft.com/office/powerpoint/2012/main">
        <p15:guide id="1" orient="horz" pos="3367">
          <p15:clr>
            <a:srgbClr val="FBAE40"/>
          </p15:clr>
        </p15:guide>
        <p15:guide id="2" pos="235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案内_受付">
    <p:spTree>
      <p:nvGrpSpPr>
        <p:cNvPr id="1" name=""/>
        <p:cNvGrpSpPr/>
        <p:nvPr/>
      </p:nvGrpSpPr>
      <p:grpSpPr>
        <a:xfrm>
          <a:off x="0" y="0"/>
          <a:ext cx="0" cy="0"/>
          <a:chOff x="0" y="0"/>
          <a:chExt cx="0" cy="0"/>
        </a:xfrm>
      </p:grpSpPr>
      <p:sp>
        <p:nvSpPr>
          <p:cNvPr id="7" name="縦書きテキスト プレースホルダー 6"/>
          <p:cNvSpPr>
            <a:spLocks noGrp="1"/>
          </p:cNvSpPr>
          <p:nvPr>
            <p:ph type="body" orient="vert" sz="quarter" idx="10" hasCustomPrompt="1"/>
          </p:nvPr>
        </p:nvSpPr>
        <p:spPr>
          <a:xfrm>
            <a:off x="1354931" y="1749909"/>
            <a:ext cx="4849813" cy="7910512"/>
          </a:xfrm>
        </p:spPr>
        <p:txBody>
          <a:bodyPr vert="eaVert" anchor="ctr">
            <a:normAutofit/>
          </a:bodyPr>
          <a:lstStyle>
            <a:lvl1pPr marL="0" indent="0" algn="ctr">
              <a:buNone/>
              <a:defRPr sz="28000" b="1"/>
            </a:lvl1pPr>
          </a:lstStyle>
          <a:p>
            <a:pPr lvl="0"/>
            <a:r>
              <a:rPr kumimoji="1" lang="ja-JP" altLang="en-US" dirty="0"/>
              <a:t>受付</a:t>
            </a:r>
          </a:p>
        </p:txBody>
      </p:sp>
    </p:spTree>
    <p:extLst>
      <p:ext uri="{BB962C8B-B14F-4D97-AF65-F5344CB8AC3E}">
        <p14:creationId xmlns:p14="http://schemas.microsoft.com/office/powerpoint/2010/main" val="3280714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案内_開催会場一覧">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0" hasCustomPrompt="1"/>
          </p:nvPr>
        </p:nvSpPr>
        <p:spPr>
          <a:xfrm>
            <a:off x="1169366" y="765130"/>
            <a:ext cx="5220942" cy="657225"/>
          </a:xfrm>
        </p:spPr>
        <p:txBody>
          <a:bodyPr anchor="ctr">
            <a:noAutofit/>
          </a:bodyPr>
          <a:lstStyle>
            <a:lvl1pPr marL="0" indent="0" algn="ctr">
              <a:buNone/>
              <a:defRPr sz="4000" b="1" spc="300">
                <a:solidFill>
                  <a:srgbClr val="00B050"/>
                </a:solidFill>
              </a:defRPr>
            </a:lvl1pPr>
          </a:lstStyle>
          <a:p>
            <a:pPr lvl="0"/>
            <a:r>
              <a:rPr kumimoji="1" lang="ja-JP" altLang="en-US" dirty="0"/>
              <a:t>開催会場のご案内</a:t>
            </a:r>
          </a:p>
        </p:txBody>
      </p:sp>
    </p:spTree>
    <p:extLst>
      <p:ext uri="{BB962C8B-B14F-4D97-AF65-F5344CB8AC3E}">
        <p14:creationId xmlns:p14="http://schemas.microsoft.com/office/powerpoint/2010/main" val="290655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CD388A0-5BFC-4C51-8C38-24419BA5226A}" type="datetimeFigureOut">
              <a:rPr kumimoji="1" lang="ja-JP" altLang="en-US" smtClean="0"/>
              <a:t>2020/11/4</a:t>
            </a:fld>
            <a:endParaRPr kumimoji="1" lang="ja-JP" altLang="en-US"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34D4569E-504E-428C-BDE8-B18DAB9930AA}" type="slidenum">
              <a:rPr kumimoji="1" lang="ja-JP" altLang="en-US" smtClean="0"/>
              <a:t>‹#›</a:t>
            </a:fld>
            <a:endParaRPr kumimoji="1" lang="ja-JP" altLang="en-US" dirty="0"/>
          </a:p>
        </p:txBody>
      </p:sp>
    </p:spTree>
    <p:extLst>
      <p:ext uri="{BB962C8B-B14F-4D97-AF65-F5344CB8AC3E}">
        <p14:creationId xmlns:p14="http://schemas.microsoft.com/office/powerpoint/2010/main" val="1482061712"/>
      </p:ext>
    </p:extLst>
  </p:cSld>
  <p:clrMap bg1="lt1" tx1="dk1" bg2="lt2" tx2="dk2" accent1="accent1" accent2="accent2" accent3="accent3" accent4="accent4" accent5="accent5" accent6="accent6" hlink="hlink" folHlink="folHlink"/>
  <p:sldLayoutIdLst>
    <p:sldLayoutId id="2147483679" r:id="rId1"/>
    <p:sldLayoutId id="2147483674" r:id="rId2"/>
    <p:sldLayoutId id="2147483661" r:id="rId3"/>
    <p:sldLayoutId id="2147483678" r:id="rId4"/>
    <p:sldLayoutId id="2147483672" r:id="rId5"/>
    <p:sldLayoutId id="2147483677" r:id="rId6"/>
    <p:sldLayoutId id="2147483673" r:id="rId7"/>
    <p:sldLayoutId id="2147483675" r:id="rId8"/>
    <p:sldLayoutId id="2147483676" r:id="rId9"/>
  </p:sldLayoutIdLst>
  <p:txStyles>
    <p:titleStyle>
      <a:lvl1pPr algn="l" defTabSz="755934" rtl="0" eaLnBrk="1" latinLnBrk="0" hangingPunct="1">
        <a:lnSpc>
          <a:spcPct val="90000"/>
        </a:lnSpc>
        <a:spcBef>
          <a:spcPct val="0"/>
        </a:spcBef>
        <a:buNone/>
        <a:defRPr kumimoji="1" sz="3637" kern="1200">
          <a:solidFill>
            <a:schemeClr val="tx1"/>
          </a:solidFill>
          <a:latin typeface="メイリオ" panose="020B0604030504040204" pitchFamily="50" charset="-128"/>
          <a:ea typeface="メイリオ" panose="020B0604030504040204" pitchFamily="50" charset="-128"/>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メイリオ" panose="020B0604030504040204" pitchFamily="50" charset="-128"/>
          <a:ea typeface="メイリオ" panose="020B0604030504040204" pitchFamily="50" charset="-128"/>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メイリオ" panose="020B0604030504040204" pitchFamily="50" charset="-128"/>
          <a:ea typeface="メイリオ" panose="020B0604030504040204" pitchFamily="50" charset="-128"/>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メイリオ" panose="020B0604030504040204" pitchFamily="50" charset="-128"/>
          <a:ea typeface="メイリオ" panose="020B0604030504040204" pitchFamily="50" charset="-128"/>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メイリオ" panose="020B0604030504040204" pitchFamily="50" charset="-128"/>
          <a:ea typeface="メイリオ" panose="020B0604030504040204" pitchFamily="50" charset="-128"/>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メイリオ" panose="020B0604030504040204" pitchFamily="50" charset="-128"/>
          <a:ea typeface="メイリオ" panose="020B0604030504040204" pitchFamily="50" charset="-128"/>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1.bin"/><Relationship Id="rId7" Type="http://schemas.openxmlformats.org/officeDocument/2006/relationships/image" Target="../media/image3.e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oleObject" Target="../embeddings/oleObject2.bin"/><Relationship Id="rId4" Type="http://schemas.openxmlformats.org/officeDocument/2006/relationships/image" Target="../media/image1.wmf"/><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0" name="正方形/長方形 9"/>
          <p:cNvSpPr/>
          <p:nvPr/>
        </p:nvSpPr>
        <p:spPr>
          <a:xfrm>
            <a:off x="5202916" y="9948759"/>
            <a:ext cx="1805749" cy="619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3433" y="0"/>
            <a:ext cx="7559675" cy="2850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プレースホルダー 7"/>
          <p:cNvSpPr>
            <a:spLocks noGrp="1"/>
          </p:cNvSpPr>
          <p:nvPr>
            <p:ph type="body" sz="quarter" idx="13"/>
          </p:nvPr>
        </p:nvSpPr>
        <p:spPr>
          <a:xfrm>
            <a:off x="320808" y="3029861"/>
            <a:ext cx="7238867" cy="6435146"/>
          </a:xfrm>
        </p:spPr>
        <p:txBody>
          <a:bodyPr anchor="t">
            <a:normAutofit fontScale="25000" lnSpcReduction="20000"/>
          </a:bodyPr>
          <a:lstStyle/>
          <a:p>
            <a:pPr lvl="0">
              <a:lnSpc>
                <a:spcPct val="120000"/>
              </a:lnSpc>
            </a:pPr>
            <a:r>
              <a:rPr lang="ja-JP" altLang="en-US" sz="14400" b="0" dirty="0">
                <a:solidFill>
                  <a:schemeClr val="tx2"/>
                </a:solidFill>
              </a:rPr>
              <a:t>講演者：</a:t>
            </a:r>
            <a:r>
              <a:rPr lang="zh-CN" altLang="en-US" sz="14400" b="0" dirty="0">
                <a:solidFill>
                  <a:schemeClr val="tx2"/>
                </a:solidFill>
              </a:rPr>
              <a:t>海後宗男</a:t>
            </a:r>
            <a:endParaRPr lang="en-US" altLang="zh-CN" sz="14400" b="0" dirty="0">
              <a:solidFill>
                <a:schemeClr val="tx2"/>
              </a:solidFill>
            </a:endParaRPr>
          </a:p>
          <a:p>
            <a:pPr lvl="0">
              <a:lnSpc>
                <a:spcPct val="120000"/>
              </a:lnSpc>
            </a:pPr>
            <a:r>
              <a:rPr lang="ja-JP" altLang="en-US" sz="5600" b="0" dirty="0">
                <a:solidFill>
                  <a:schemeClr val="tx2"/>
                </a:solidFill>
              </a:rPr>
              <a:t>　　　　　　　　　　</a:t>
            </a:r>
            <a:r>
              <a:rPr lang="zh-CN" altLang="en-US" sz="7200" b="0" dirty="0">
                <a:solidFill>
                  <a:schemeClr val="tx2"/>
                </a:solidFill>
              </a:rPr>
              <a:t>（人文社会系教授）</a:t>
            </a:r>
            <a:endParaRPr lang="en-US" altLang="zh-CN" sz="7200" b="0" dirty="0">
              <a:solidFill>
                <a:schemeClr val="tx2"/>
              </a:solidFill>
            </a:endParaRPr>
          </a:p>
          <a:p>
            <a:pPr lvl="0">
              <a:lnSpc>
                <a:spcPct val="120000"/>
              </a:lnSpc>
            </a:pPr>
            <a:r>
              <a:rPr lang="ja-JP" altLang="en-US" sz="16000" b="0" dirty="0">
                <a:solidFill>
                  <a:schemeClr val="tx2"/>
                </a:solidFill>
              </a:rPr>
              <a:t>　　　  </a:t>
            </a:r>
            <a:r>
              <a:rPr lang="ja-JP" altLang="en-US" sz="14400" b="0" dirty="0">
                <a:solidFill>
                  <a:schemeClr val="tx2"/>
                </a:solidFill>
              </a:rPr>
              <a:t>大茂矢由佳</a:t>
            </a:r>
            <a:endParaRPr lang="en-US" altLang="ja-JP" sz="14400" b="0" dirty="0">
              <a:solidFill>
                <a:schemeClr val="tx2"/>
              </a:solidFill>
            </a:endParaRPr>
          </a:p>
          <a:p>
            <a:pPr lvl="0">
              <a:lnSpc>
                <a:spcPct val="120000"/>
              </a:lnSpc>
            </a:pPr>
            <a:r>
              <a:rPr lang="ja-JP" altLang="en-US" sz="5600" b="0" dirty="0">
                <a:solidFill>
                  <a:schemeClr val="tx2"/>
                </a:solidFill>
              </a:rPr>
              <a:t>　　　　　　　　　　</a:t>
            </a:r>
            <a:r>
              <a:rPr lang="ja-JP" altLang="en-US" sz="7200" b="0" dirty="0">
                <a:solidFill>
                  <a:schemeClr val="tx2"/>
                </a:solidFill>
              </a:rPr>
              <a:t>（人文社会ビジネス科学学術院人文社会科学研究群</a:t>
            </a:r>
            <a:endParaRPr lang="en-US" altLang="ja-JP" sz="7200" b="0" dirty="0">
              <a:solidFill>
                <a:schemeClr val="tx2"/>
              </a:solidFill>
            </a:endParaRPr>
          </a:p>
          <a:p>
            <a:pPr lvl="0">
              <a:lnSpc>
                <a:spcPct val="120000"/>
              </a:lnSpc>
            </a:pPr>
            <a:r>
              <a:rPr lang="ja-JP" altLang="en-US" sz="7200" b="0" dirty="0">
                <a:solidFill>
                  <a:schemeClr val="tx2"/>
                </a:solidFill>
              </a:rPr>
              <a:t>　　　　　　　　　国際日本研究学位プログラム博士後期課程）</a:t>
            </a:r>
          </a:p>
          <a:p>
            <a:pPr lvl="0">
              <a:lnSpc>
                <a:spcPct val="120000"/>
              </a:lnSpc>
            </a:pPr>
            <a:r>
              <a:rPr lang="ja-JP" altLang="en-US" sz="14400" b="0" dirty="0">
                <a:solidFill>
                  <a:schemeClr val="tx2"/>
                </a:solidFill>
              </a:rPr>
              <a:t>日時：</a:t>
            </a:r>
            <a:r>
              <a:rPr lang="en-US" altLang="ja-JP" sz="14400" b="0" dirty="0">
                <a:solidFill>
                  <a:schemeClr val="tx2"/>
                </a:solidFill>
              </a:rPr>
              <a:t>11</a:t>
            </a:r>
            <a:r>
              <a:rPr lang="ja-JP" altLang="en-US" sz="14400" b="0" dirty="0">
                <a:solidFill>
                  <a:schemeClr val="tx2"/>
                </a:solidFill>
              </a:rPr>
              <a:t>月</a:t>
            </a:r>
            <a:r>
              <a:rPr lang="en-US" altLang="ja-JP" sz="14400" b="0" dirty="0">
                <a:solidFill>
                  <a:schemeClr val="tx2"/>
                </a:solidFill>
              </a:rPr>
              <a:t>10</a:t>
            </a:r>
            <a:r>
              <a:rPr lang="ja-JP" altLang="en-US" sz="14400" b="0" dirty="0">
                <a:solidFill>
                  <a:schemeClr val="tx2"/>
                </a:solidFill>
              </a:rPr>
              <a:t>日（火）</a:t>
            </a:r>
            <a:endParaRPr lang="en-US" altLang="ja-JP" sz="14400" b="0" dirty="0">
              <a:solidFill>
                <a:schemeClr val="tx2"/>
              </a:solidFill>
            </a:endParaRPr>
          </a:p>
          <a:p>
            <a:pPr lvl="0">
              <a:lnSpc>
                <a:spcPct val="120000"/>
              </a:lnSpc>
            </a:pPr>
            <a:r>
              <a:rPr lang="en-US" altLang="ja-JP" sz="14400" b="0" dirty="0">
                <a:solidFill>
                  <a:schemeClr val="tx2"/>
                </a:solidFill>
              </a:rPr>
              <a:t>          </a:t>
            </a:r>
            <a:r>
              <a:rPr lang="ja-JP" altLang="en-US" sz="14400" b="0" dirty="0">
                <a:solidFill>
                  <a:schemeClr val="tx2"/>
                </a:solidFill>
              </a:rPr>
              <a:t>　</a:t>
            </a:r>
            <a:r>
              <a:rPr lang="en-US" altLang="ja-JP" sz="14400" b="0" dirty="0">
                <a:solidFill>
                  <a:schemeClr val="tx2"/>
                </a:solidFill>
              </a:rPr>
              <a:t>16:00</a:t>
            </a:r>
            <a:r>
              <a:rPr lang="ja-JP" altLang="en-US" sz="14400" b="0" dirty="0">
                <a:solidFill>
                  <a:schemeClr val="tx2"/>
                </a:solidFill>
              </a:rPr>
              <a:t>～</a:t>
            </a:r>
            <a:r>
              <a:rPr lang="en-US" altLang="ja-JP" sz="14400" b="0" dirty="0">
                <a:solidFill>
                  <a:schemeClr val="tx2"/>
                </a:solidFill>
              </a:rPr>
              <a:t>17:00</a:t>
            </a:r>
          </a:p>
          <a:p>
            <a:pPr lvl="0">
              <a:lnSpc>
                <a:spcPct val="120000"/>
              </a:lnSpc>
            </a:pPr>
            <a:r>
              <a:rPr lang="ja-JP" altLang="en-US" sz="11200" b="0" dirty="0">
                <a:solidFill>
                  <a:schemeClr val="tx2"/>
                </a:solidFill>
              </a:rPr>
              <a:t>オンライン開催</a:t>
            </a:r>
            <a:endParaRPr lang="en-US" altLang="ja-JP" sz="11200" b="0" dirty="0">
              <a:solidFill>
                <a:schemeClr val="tx2"/>
              </a:solidFill>
            </a:endParaRPr>
          </a:p>
          <a:p>
            <a:pPr lvl="0">
              <a:lnSpc>
                <a:spcPct val="120000"/>
              </a:lnSpc>
              <a:spcBef>
                <a:spcPts val="3600"/>
              </a:spcBef>
            </a:pPr>
            <a:r>
              <a:rPr lang="ja-JP" altLang="en-US" sz="8800" b="0" dirty="0">
                <a:solidFill>
                  <a:schemeClr val="tx2"/>
                </a:solidFill>
              </a:rPr>
              <a:t>事前申し込み不要・どなたでもご自由にご参加ください。</a:t>
            </a:r>
            <a:endParaRPr lang="en-US" altLang="ja-JP" sz="8800" b="0" dirty="0">
              <a:solidFill>
                <a:schemeClr val="tx2"/>
              </a:solidFill>
            </a:endParaRPr>
          </a:p>
          <a:p>
            <a:pPr lvl="0">
              <a:lnSpc>
                <a:spcPct val="120000"/>
              </a:lnSpc>
            </a:pPr>
            <a:r>
              <a:rPr lang="ja-JP" altLang="en-US" sz="8800" b="0" dirty="0">
                <a:solidFill>
                  <a:schemeClr val="tx2"/>
                </a:solidFill>
              </a:rPr>
              <a:t>オンラインリンク先等の詳細は、下記までお問合せください。</a:t>
            </a:r>
            <a:endParaRPr lang="en-US" altLang="ja-JP" sz="8000" b="0" dirty="0">
              <a:solidFill>
                <a:srgbClr val="002060"/>
              </a:solidFill>
            </a:endParaRPr>
          </a:p>
          <a:p>
            <a:pPr lvl="0">
              <a:lnSpc>
                <a:spcPct val="120000"/>
              </a:lnSpc>
            </a:pPr>
            <a:r>
              <a:rPr lang="en-US" altLang="ja-JP" sz="8000" b="0" dirty="0">
                <a:solidFill>
                  <a:srgbClr val="002060"/>
                </a:solidFill>
              </a:rPr>
              <a:t> </a:t>
            </a:r>
          </a:p>
          <a:p>
            <a:pPr lvl="0">
              <a:lnSpc>
                <a:spcPct val="120000"/>
              </a:lnSpc>
            </a:pPr>
            <a:r>
              <a:rPr lang="en-US" altLang="ja-JP" sz="7200" b="0" dirty="0">
                <a:solidFill>
                  <a:srgbClr val="002060"/>
                </a:solidFill>
              </a:rPr>
              <a:t>【</a:t>
            </a:r>
            <a:r>
              <a:rPr lang="ja-JP" altLang="en-US" sz="7200" b="0" dirty="0">
                <a:solidFill>
                  <a:srgbClr val="002060"/>
                </a:solidFill>
              </a:rPr>
              <a:t>世話人・問い合わせ先</a:t>
            </a:r>
            <a:r>
              <a:rPr lang="en-US" altLang="ja-JP" sz="7200" b="0" dirty="0">
                <a:solidFill>
                  <a:srgbClr val="002060"/>
                </a:solidFill>
              </a:rPr>
              <a:t>】</a:t>
            </a:r>
            <a:r>
              <a:rPr lang="ja-JP" altLang="en-US" sz="7200" b="0" dirty="0">
                <a:solidFill>
                  <a:srgbClr val="002060"/>
                </a:solidFill>
              </a:rPr>
              <a:t>山本英弘</a:t>
            </a:r>
            <a:r>
              <a:rPr lang="en-US" altLang="ja-JP" sz="7200" b="0" dirty="0">
                <a:solidFill>
                  <a:srgbClr val="002060"/>
                </a:solidFill>
              </a:rPr>
              <a:t>                          </a:t>
            </a:r>
            <a:r>
              <a:rPr lang="ja-JP" altLang="en-US" sz="7200" b="0" dirty="0">
                <a:solidFill>
                  <a:srgbClr val="002060"/>
                </a:solidFill>
              </a:rPr>
              <a:t>（</a:t>
            </a:r>
            <a:r>
              <a:rPr lang="en-US" altLang="ja-JP" sz="7200" b="0" dirty="0">
                <a:solidFill>
                  <a:srgbClr val="002060"/>
                </a:solidFill>
              </a:rPr>
              <a:t>yamamoto.hidehiro.gf@u.tsukubai.ac.jp</a:t>
            </a:r>
            <a:r>
              <a:rPr lang="ja-JP" altLang="en-US" sz="7200" b="0" dirty="0">
                <a:solidFill>
                  <a:srgbClr val="002060"/>
                </a:solidFill>
              </a:rPr>
              <a:t>）</a:t>
            </a:r>
            <a:endParaRPr lang="en-US" altLang="ja-JP" sz="7200" b="0" dirty="0">
              <a:solidFill>
                <a:srgbClr val="002060"/>
              </a:solidFill>
            </a:endParaRPr>
          </a:p>
          <a:p>
            <a:pPr lvl="0">
              <a:lnSpc>
                <a:spcPct val="120000"/>
              </a:lnSpc>
            </a:pPr>
            <a:endParaRPr lang="en-US" altLang="ja-JP" sz="4000" b="0" dirty="0"/>
          </a:p>
        </p:txBody>
      </p:sp>
      <p:graphicFrame>
        <p:nvGraphicFramePr>
          <p:cNvPr id="7" name="オブジェクト 6">
            <a:extLst>
              <a:ext uri="{FF2B5EF4-FFF2-40B4-BE49-F238E27FC236}">
                <a16:creationId xmlns:a16="http://schemas.microsoft.com/office/drawing/2014/main" id="{03408FEA-3FB9-46B2-B208-24718D52BB80}"/>
              </a:ext>
            </a:extLst>
          </p:cNvPr>
          <p:cNvGraphicFramePr>
            <a:graphicFrameLocks noChangeAspect="1"/>
          </p:cNvGraphicFramePr>
          <p:nvPr>
            <p:extLst>
              <p:ext uri="{D42A27DB-BD31-4B8C-83A1-F6EECF244321}">
                <p14:modId xmlns:p14="http://schemas.microsoft.com/office/powerpoint/2010/main" val="1556088897"/>
              </p:ext>
            </p:extLst>
          </p:nvPr>
        </p:nvGraphicFramePr>
        <p:xfrm>
          <a:off x="576385" y="9928509"/>
          <a:ext cx="1823209" cy="639379"/>
        </p:xfrm>
        <a:graphic>
          <a:graphicData uri="http://schemas.openxmlformats.org/presentationml/2006/ole">
            <mc:AlternateContent xmlns:mc="http://schemas.openxmlformats.org/markup-compatibility/2006">
              <mc:Choice xmlns:v="urn:schemas-microsoft-com:vml" Requires="v">
                <p:oleObj spid="_x0000_s1067" name="ビットマップ イメージ" r:id="rId3" imgW="6219720" imgH="2181240" progId="Paint.Picture">
                  <p:embed/>
                </p:oleObj>
              </mc:Choice>
              <mc:Fallback>
                <p:oleObj name="ビットマップ イメージ" r:id="rId3" imgW="6219720" imgH="2181240" progId="Paint.Picture">
                  <p:embed/>
                  <p:pic>
                    <p:nvPicPr>
                      <p:cNvPr id="7" name="オブジェクト 6">
                        <a:extLst>
                          <a:ext uri="{FF2B5EF4-FFF2-40B4-BE49-F238E27FC236}">
                            <a16:creationId xmlns:a16="http://schemas.microsoft.com/office/drawing/2014/main" id="{03408FEA-3FB9-46B2-B208-24718D52BB80}"/>
                          </a:ext>
                        </a:extLst>
                      </p:cNvPr>
                      <p:cNvPicPr>
                        <a:picLocks noChangeAspect="1" noChangeArrowheads="1"/>
                      </p:cNvPicPr>
                      <p:nvPr/>
                    </p:nvPicPr>
                    <p:blipFill>
                      <a:blip r:embed="rId4"/>
                      <a:srcRect/>
                      <a:stretch>
                        <a:fillRect/>
                      </a:stretch>
                    </p:blipFill>
                    <p:spPr bwMode="auto">
                      <a:xfrm>
                        <a:off x="576385" y="9928509"/>
                        <a:ext cx="1823209" cy="639379"/>
                      </a:xfrm>
                      <a:prstGeom prst="rect">
                        <a:avLst/>
                      </a:prstGeom>
                      <a:noFill/>
                    </p:spPr>
                  </p:pic>
                </p:oleObj>
              </mc:Fallback>
            </mc:AlternateContent>
          </a:graphicData>
        </a:graphic>
      </p:graphicFrame>
      <p:graphicFrame>
        <p:nvGraphicFramePr>
          <p:cNvPr id="9" name="オブジェクト 8">
            <a:extLst>
              <a:ext uri="{FF2B5EF4-FFF2-40B4-BE49-F238E27FC236}">
                <a16:creationId xmlns:a16="http://schemas.microsoft.com/office/drawing/2014/main" id="{A5A251E7-81A8-4F47-A85D-7F05C1069F53}"/>
              </a:ext>
            </a:extLst>
          </p:cNvPr>
          <p:cNvGraphicFramePr>
            <a:graphicFrameLocks noChangeAspect="1"/>
          </p:cNvGraphicFramePr>
          <p:nvPr>
            <p:extLst>
              <p:ext uri="{D42A27DB-BD31-4B8C-83A1-F6EECF244321}">
                <p14:modId xmlns:p14="http://schemas.microsoft.com/office/powerpoint/2010/main" val="2826972367"/>
              </p:ext>
            </p:extLst>
          </p:nvPr>
        </p:nvGraphicFramePr>
        <p:xfrm>
          <a:off x="398460" y="203848"/>
          <a:ext cx="507566" cy="471021"/>
        </p:xfrm>
        <a:graphic>
          <a:graphicData uri="http://schemas.openxmlformats.org/presentationml/2006/ole">
            <mc:AlternateContent xmlns:mc="http://schemas.openxmlformats.org/markup-compatibility/2006">
              <mc:Choice xmlns:v="urn:schemas-microsoft-com:vml" Requires="v">
                <p:oleObj spid="_x0000_s1068" name="ビットマップ イメージ" r:id="rId5" imgW="2381400" imgH="2209680" progId="PBrush">
                  <p:embed/>
                </p:oleObj>
              </mc:Choice>
              <mc:Fallback>
                <p:oleObj name="ビットマップ イメージ" r:id="rId5" imgW="2381400" imgH="2209680" progId="PBrush">
                  <p:embed/>
                  <p:pic>
                    <p:nvPicPr>
                      <p:cNvPr id="9" name="オブジェクト 8">
                        <a:extLst>
                          <a:ext uri="{FF2B5EF4-FFF2-40B4-BE49-F238E27FC236}">
                            <a16:creationId xmlns:a16="http://schemas.microsoft.com/office/drawing/2014/main" id="{A5A251E7-81A8-4F47-A85D-7F05C1069F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460" y="203848"/>
                        <a:ext cx="507566" cy="4710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図 1">
            <a:extLst>
              <a:ext uri="{FF2B5EF4-FFF2-40B4-BE49-F238E27FC236}">
                <a16:creationId xmlns:a16="http://schemas.microsoft.com/office/drawing/2014/main" id="{58677531-25FC-4CB2-B4C0-56479AFEC664}"/>
              </a:ext>
            </a:extLst>
          </p:cNvPr>
          <p:cNvPicPr>
            <a:picLocks noChangeAspect="1"/>
          </p:cNvPicPr>
          <p:nvPr/>
        </p:nvPicPr>
        <p:blipFill>
          <a:blip r:embed="rId7"/>
          <a:stretch>
            <a:fillRect/>
          </a:stretch>
        </p:blipFill>
        <p:spPr>
          <a:xfrm>
            <a:off x="2974829" y="9921176"/>
            <a:ext cx="1677960" cy="654043"/>
          </a:xfrm>
          <a:prstGeom prst="rect">
            <a:avLst/>
          </a:prstGeom>
        </p:spPr>
      </p:pic>
      <p:pic>
        <p:nvPicPr>
          <p:cNvPr id="13" name="Picture 2" descr="「SDGs」の画像検索結果">
            <a:extLst>
              <a:ext uri="{FF2B5EF4-FFF2-40B4-BE49-F238E27FC236}">
                <a16:creationId xmlns:a16="http://schemas.microsoft.com/office/drawing/2014/main" id="{85AE7672-F8DC-4275-8149-D68A98E31CA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671" r="55178"/>
          <a:stretch/>
        </p:blipFill>
        <p:spPr bwMode="auto">
          <a:xfrm>
            <a:off x="6342194" y="144843"/>
            <a:ext cx="968049" cy="589033"/>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5367106" y="10046390"/>
            <a:ext cx="1347020" cy="423867"/>
          </a:xfrm>
          <a:prstGeom prst="rect">
            <a:avLst/>
          </a:prstGeom>
        </p:spPr>
      </p:pic>
      <p:sp>
        <p:nvSpPr>
          <p:cNvPr id="3" name="テキスト ボックス 2"/>
          <p:cNvSpPr txBox="1"/>
          <p:nvPr/>
        </p:nvSpPr>
        <p:spPr>
          <a:xfrm>
            <a:off x="906026" y="188647"/>
            <a:ext cx="5428183" cy="461665"/>
          </a:xfrm>
          <a:prstGeom prst="rect">
            <a:avLst/>
          </a:prstGeom>
          <a:noFill/>
        </p:spPr>
        <p:txBody>
          <a:bodyPr wrap="square" rtlCol="0">
            <a:spAutoFit/>
          </a:bodyPr>
          <a:lstStyle/>
          <a:p>
            <a:pPr algn="ctr"/>
            <a:r>
              <a:rPr kumimoji="1" lang="en-US" altLang="ja-JP" sz="2400" dirty="0">
                <a:solidFill>
                  <a:schemeClr val="bg1"/>
                </a:solidFill>
              </a:rPr>
              <a:t>ICR</a:t>
            </a:r>
            <a:r>
              <a:rPr kumimoji="1" lang="ja-JP" altLang="en-US" sz="2400" dirty="0">
                <a:solidFill>
                  <a:schemeClr val="bg1"/>
                </a:solidFill>
              </a:rPr>
              <a:t>公開セミナー・シリーズ</a:t>
            </a:r>
            <a:r>
              <a:rPr kumimoji="1" lang="en-US" altLang="ja-JP" sz="2400" dirty="0">
                <a:solidFill>
                  <a:schemeClr val="bg1"/>
                </a:solidFill>
              </a:rPr>
              <a:t>2020</a:t>
            </a:r>
            <a:r>
              <a:rPr kumimoji="1" lang="ja-JP" altLang="en-US" sz="2400" dirty="0">
                <a:solidFill>
                  <a:schemeClr val="bg1"/>
                </a:solidFill>
              </a:rPr>
              <a:t>第</a:t>
            </a:r>
            <a:r>
              <a:rPr kumimoji="1" lang="en-US" altLang="ja-JP" sz="2400" dirty="0">
                <a:solidFill>
                  <a:schemeClr val="bg1"/>
                </a:solidFill>
              </a:rPr>
              <a:t>1</a:t>
            </a:r>
            <a:r>
              <a:rPr kumimoji="1" lang="ja-JP" altLang="en-US" sz="2400" dirty="0">
                <a:solidFill>
                  <a:schemeClr val="bg1"/>
                </a:solidFill>
              </a:rPr>
              <a:t>回</a:t>
            </a:r>
          </a:p>
        </p:txBody>
      </p:sp>
      <p:sp>
        <p:nvSpPr>
          <p:cNvPr id="6" name="テキスト ボックス 5"/>
          <p:cNvSpPr txBox="1"/>
          <p:nvPr/>
        </p:nvSpPr>
        <p:spPr>
          <a:xfrm>
            <a:off x="-706590" y="853955"/>
            <a:ext cx="8661400" cy="1754326"/>
          </a:xfrm>
          <a:prstGeom prst="rect">
            <a:avLst/>
          </a:prstGeom>
          <a:noFill/>
        </p:spPr>
        <p:txBody>
          <a:bodyPr wrap="square" rtlCol="0">
            <a:spAutoFit/>
          </a:bodyPr>
          <a:lstStyle/>
          <a:p>
            <a:pPr algn="ctr"/>
            <a:r>
              <a:rPr kumimoji="1" lang="ja-JP" altLang="en-US" sz="3200" dirty="0">
                <a:solidFill>
                  <a:srgbClr val="FFFF00"/>
                </a:solidFill>
              </a:rPr>
              <a:t>新型コロナウイルス感染症</a:t>
            </a:r>
            <a:endParaRPr kumimoji="1" lang="en-US" altLang="ja-JP" sz="3200" dirty="0">
              <a:solidFill>
                <a:srgbClr val="FFFF00"/>
              </a:solidFill>
            </a:endParaRPr>
          </a:p>
          <a:p>
            <a:pPr algn="ctr"/>
            <a:r>
              <a:rPr kumimoji="1" lang="ja-JP" altLang="en-US" sz="3200" dirty="0">
                <a:solidFill>
                  <a:srgbClr val="FFFF00"/>
                </a:solidFill>
              </a:rPr>
              <a:t>パンデミック宣言前後の</a:t>
            </a:r>
            <a:endParaRPr kumimoji="1" lang="en-US" altLang="ja-JP" sz="3200" dirty="0">
              <a:solidFill>
                <a:srgbClr val="FFFF00"/>
              </a:solidFill>
            </a:endParaRPr>
          </a:p>
          <a:p>
            <a:pPr algn="ctr"/>
            <a:r>
              <a:rPr kumimoji="1" lang="ja-JP" altLang="en-US" sz="3200" dirty="0">
                <a:solidFill>
                  <a:srgbClr val="FFFF00"/>
                </a:solidFill>
              </a:rPr>
              <a:t>ツイッターと新聞トピックの比較</a:t>
            </a:r>
          </a:p>
          <a:p>
            <a:pPr algn="ctr"/>
            <a:r>
              <a:rPr kumimoji="1" lang="ja-JP" altLang="en-US" sz="1200" dirty="0">
                <a:solidFill>
                  <a:schemeClr val="bg1"/>
                </a:solidFill>
              </a:rPr>
              <a:t>（新型コロナウイルス緊急対策のための大学「知」活用プログラム採択研究課題）</a:t>
            </a:r>
          </a:p>
        </p:txBody>
      </p:sp>
    </p:spTree>
    <p:extLst>
      <p:ext uri="{BB962C8B-B14F-4D97-AF65-F5344CB8AC3E}">
        <p14:creationId xmlns:p14="http://schemas.microsoft.com/office/powerpoint/2010/main" val="17004138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1210</TotalTime>
  <Words>99</Words>
  <Application>Microsoft Office PowerPoint</Application>
  <PresentationFormat>Custom</PresentationFormat>
  <Paragraphs>17</Paragraphs>
  <Slides>1</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9" baseType="lpstr">
      <vt:lpstr>ＭＳ ゴシック</vt:lpstr>
      <vt:lpstr>ＭＳ 明朝</vt:lpstr>
      <vt:lpstr>メイリオ</vt:lpstr>
      <vt:lpstr>游ゴシック</vt:lpstr>
      <vt:lpstr>Arial</vt:lpstr>
      <vt:lpstr>Calibri</vt:lpstr>
      <vt:lpstr>Office テーマ</vt:lpstr>
      <vt:lpstr>ビットマップ イメージ</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hide-y</dc:creator>
  <cp:lastModifiedBy>R</cp:lastModifiedBy>
  <cp:revision>19</cp:revision>
  <cp:lastPrinted>2020-01-20T02:20:28Z</cp:lastPrinted>
  <dcterms:created xsi:type="dcterms:W3CDTF">2016-04-05T08:24:23Z</dcterms:created>
  <dcterms:modified xsi:type="dcterms:W3CDTF">2020-11-04T06:34:39Z</dcterms:modified>
</cp:coreProperties>
</file>