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17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6813" y="3352802"/>
            <a:ext cx="4950338" cy="3017041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6813" y="6369841"/>
            <a:ext cx="4950338" cy="1501711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23789" y="5761545"/>
            <a:ext cx="1046605" cy="1042375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7500" y="6039389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812800"/>
            <a:ext cx="4943989" cy="4156053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5805395"/>
            <a:ext cx="4943989" cy="2074485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4222037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4325521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1093" y="812800"/>
            <a:ext cx="4582190" cy="38608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11979" y="4673600"/>
            <a:ext cx="4240416" cy="508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5805395"/>
            <a:ext cx="4943989" cy="2074485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44" y="4222037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4325521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356238" y="864007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6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27150" y="3873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6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3251202"/>
            <a:ext cx="4943989" cy="363312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2" y="6908800"/>
            <a:ext cx="4943989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4" y="6547547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6644118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41093" y="812800"/>
            <a:ext cx="4582190" cy="38608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56811" y="5791200"/>
            <a:ext cx="5016219" cy="11176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1" y="6908800"/>
            <a:ext cx="5016219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44" y="6547547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6644118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356238" y="864007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6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7150" y="3873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6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836543"/>
            <a:ext cx="4943988" cy="3840027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56812" y="5791200"/>
            <a:ext cx="4943989" cy="11176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2" y="6908800"/>
            <a:ext cx="4943989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6547547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6644118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8901" y="836542"/>
            <a:ext cx="1242099" cy="7045089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56812" y="836542"/>
            <a:ext cx="3537261" cy="70450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01" y="832147"/>
            <a:ext cx="4941899" cy="170785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812" y="2844800"/>
            <a:ext cx="4943989" cy="50368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2766083"/>
            <a:ext cx="4943989" cy="19584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4775200"/>
            <a:ext cx="4943989" cy="11472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4" y="4222037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4325521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6813" y="2848942"/>
            <a:ext cx="2398148" cy="502319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2981" y="2848942"/>
            <a:ext cx="2397820" cy="502319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1050378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9014" y="2968835"/>
            <a:ext cx="2155947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6811" y="3737185"/>
            <a:ext cx="2398149" cy="41409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2116" y="2964531"/>
            <a:ext cx="2154929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0286" y="3732881"/>
            <a:ext cx="2396760" cy="41409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1050378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00" y="832147"/>
            <a:ext cx="4941900" cy="170785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1" y="594784"/>
            <a:ext cx="1972188" cy="1301749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7620" y="594786"/>
            <a:ext cx="2843180" cy="7219951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1" y="2131484"/>
            <a:ext cx="1972188" cy="568324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948259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6400800"/>
            <a:ext cx="4943989" cy="755651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456812" y="846620"/>
            <a:ext cx="4943989" cy="5139960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2" y="7156451"/>
            <a:ext cx="4943989" cy="658283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6547547"/>
            <a:ext cx="1018767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6644118"/>
            <a:ext cx="438734" cy="486833"/>
          </a:xfrm>
        </p:spPr>
        <p:txBody>
          <a:bodyPr/>
          <a:lstStyle/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304800"/>
            <a:ext cx="1485900" cy="8851504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15316" y="380"/>
            <a:ext cx="1464204" cy="9137291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37160" cy="9144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8900" y="832147"/>
            <a:ext cx="4941900" cy="17078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2844800"/>
            <a:ext cx="4943989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  <a:endParaRPr lang="ja-JP" altLang="en-US"/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  <a:endParaRPr lang="ja-JP" altLang="en-US"/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  <a:endParaRPr lang="ja-JP" altLang="en-US"/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29300" y="8180120"/>
            <a:ext cx="574785" cy="4935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A9D38-D254-42F9-AB01-A138BD69D113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811" y="8181080"/>
            <a:ext cx="428736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83421" y="1050378"/>
            <a:ext cx="438734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fld id="{21A864B5-350F-49F1-AF31-D1104E8A304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342900" rtl="0" eaLnBrk="1" latinLnBrk="0" hangingPunct="1">
        <a:spcBef>
          <a:spcPct val="0"/>
        </a:spcBef>
        <a:buNone/>
        <a:defRPr kumimoji="1" sz="27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530" indent="-21463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9744" y="388387"/>
            <a:ext cx="6478512" cy="3695317"/>
          </a:xfrm>
        </p:spPr>
        <p:txBody>
          <a:bodyPr>
            <a:normAutofit/>
          </a:bodyPr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タイランド司法裁判所裁判官講演</a:t>
            </a:r>
            <a:br>
              <a:rPr lang="en-US" altLang="ja-JP" sz="2400" dirty="0">
                <a:solidFill>
                  <a:schemeClr val="tx1"/>
                </a:solidFill>
              </a:rPr>
            </a:br>
            <a:r>
              <a:rPr lang="ja-JP" altLang="en-US" sz="2400" dirty="0">
                <a:solidFill>
                  <a:schemeClr val="tx1"/>
                </a:solidFill>
              </a:rPr>
              <a:t>　タイランド司法裁判所への誘い：裁判所の現在と将来</a:t>
            </a:r>
            <a:br>
              <a:rPr kumimoji="1" lang="en-US" altLang="ja-JP" sz="2400" dirty="0">
                <a:solidFill>
                  <a:schemeClr val="tx1"/>
                </a:solidFill>
              </a:rPr>
            </a:br>
            <a:r>
              <a:rPr kumimoji="1" lang="ja-JP" altLang="en-US" sz="2400" dirty="0">
                <a:solidFill>
                  <a:schemeClr val="tx1"/>
                </a:solidFill>
              </a:rPr>
              <a:t>　</a:t>
            </a:r>
            <a:r>
              <a:rPr lang="en-US" altLang="ja-JP" sz="2400" dirty="0">
                <a:solidFill>
                  <a:schemeClr val="tx1"/>
                </a:solidFill>
              </a:rPr>
              <a:t>An introduction to the Thai Judiciary: The present and future of the Court of Justice</a:t>
            </a:r>
            <a:br>
              <a:rPr lang="en-US" altLang="ja-JP" sz="2400" dirty="0">
                <a:solidFill>
                  <a:schemeClr val="tx1"/>
                </a:solidFill>
              </a:rPr>
            </a:br>
            <a:br>
              <a:rPr lang="en-US" altLang="ja-JP" sz="2400" dirty="0">
                <a:solidFill>
                  <a:schemeClr val="tx1"/>
                </a:solidFill>
              </a:rPr>
            </a:br>
            <a:r>
              <a:rPr lang="en-US" altLang="ja-JP" sz="2400" dirty="0" err="1">
                <a:solidFill>
                  <a:schemeClr val="tx1"/>
                </a:solidFill>
              </a:rPr>
              <a:t>Suthatip</a:t>
            </a:r>
            <a:r>
              <a:rPr lang="en-US" altLang="ja-JP" sz="2400" dirty="0">
                <a:solidFill>
                  <a:schemeClr val="tx1"/>
                </a:solidFill>
              </a:rPr>
              <a:t> </a:t>
            </a:r>
            <a:r>
              <a:rPr lang="en-US" altLang="ja-JP" sz="2400" dirty="0" err="1">
                <a:solidFill>
                  <a:schemeClr val="tx1"/>
                </a:solidFill>
              </a:rPr>
              <a:t>Jullamon</a:t>
            </a:r>
            <a:r>
              <a:rPr lang="ja-JP" altLang="en-US" sz="2400" dirty="0">
                <a:solidFill>
                  <a:schemeClr val="tx1"/>
                </a:solidFill>
              </a:rPr>
              <a:t>裁判官</a:t>
            </a:r>
            <a:br>
              <a:rPr lang="en-US" altLang="ja-JP" sz="2400" dirty="0">
                <a:solidFill>
                  <a:schemeClr val="tx1"/>
                </a:solidFill>
              </a:rPr>
            </a:br>
            <a:r>
              <a:rPr lang="en-US" altLang="ja-JP" sz="2400" dirty="0">
                <a:solidFill>
                  <a:schemeClr val="tx1"/>
                </a:solidFill>
              </a:rPr>
              <a:t>Judiciary</a:t>
            </a:r>
            <a:r>
              <a:rPr lang="ja-JP" altLang="en-US" sz="2400" dirty="0">
                <a:solidFill>
                  <a:schemeClr val="tx1"/>
                </a:solidFill>
              </a:rPr>
              <a:t> </a:t>
            </a:r>
            <a:r>
              <a:rPr lang="en-US" altLang="ja-JP" sz="2400" dirty="0">
                <a:solidFill>
                  <a:schemeClr val="tx1"/>
                </a:solidFill>
              </a:rPr>
              <a:t>of</a:t>
            </a:r>
            <a:r>
              <a:rPr lang="ja-JP" altLang="en-US" sz="2400" dirty="0">
                <a:solidFill>
                  <a:schemeClr val="tx1"/>
                </a:solidFill>
              </a:rPr>
              <a:t> </a:t>
            </a:r>
            <a:r>
              <a:rPr lang="en-US" altLang="ja-JP" sz="2400" dirty="0">
                <a:solidFill>
                  <a:schemeClr val="tx1"/>
                </a:solidFill>
              </a:rPr>
              <a:t>Thailand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39140" y="4671695"/>
            <a:ext cx="5138420" cy="3973195"/>
          </a:xfrm>
        </p:spPr>
        <p:txBody>
          <a:bodyPr>
            <a:normAutofit lnSpcReduction="20000"/>
          </a:bodyPr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14,June, 2018.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dirty="0">
                <a:solidFill>
                  <a:schemeClr val="tx1"/>
                </a:solidFill>
              </a:rPr>
              <a:t>IC310 at University of Tsukuba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2018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6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14</a:t>
            </a:r>
            <a:r>
              <a:rPr lang="ja-JP" altLang="en-US" dirty="0">
                <a:solidFill>
                  <a:schemeClr val="tx1"/>
                </a:solidFill>
              </a:rPr>
              <a:t>日（木）</a:t>
            </a:r>
            <a:r>
              <a:rPr lang="en-US" altLang="ja-JP" dirty="0">
                <a:solidFill>
                  <a:schemeClr val="tx1"/>
                </a:solidFill>
              </a:rPr>
              <a:t>12:15-15:00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場所；筑波大学</a:t>
            </a:r>
            <a:r>
              <a:rPr lang="en-US" altLang="ja-JP" dirty="0">
                <a:solidFill>
                  <a:schemeClr val="tx1"/>
                </a:solidFill>
              </a:rPr>
              <a:t>1C310</a:t>
            </a:r>
            <a:r>
              <a:rPr lang="ja-JP" altLang="en-US" dirty="0">
                <a:solidFill>
                  <a:schemeClr val="tx1"/>
                </a:solidFill>
              </a:rPr>
              <a:t>教室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問合せ：要予約。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問合せ先：筑波大学大学院国際地域事務室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029-853-4593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プログラム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1.</a:t>
            </a:r>
            <a:r>
              <a:rPr lang="ja-JP" altLang="en-US" dirty="0">
                <a:solidFill>
                  <a:schemeClr val="tx1"/>
                </a:solidFill>
              </a:rPr>
              <a:t>開会の辞：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海後宗男　筑波大学</a:t>
            </a:r>
            <a:r>
              <a:rPr lang="en-US" altLang="ja-JP" dirty="0">
                <a:solidFill>
                  <a:schemeClr val="tx1"/>
                </a:solidFill>
              </a:rPr>
              <a:t>ICR</a:t>
            </a:r>
            <a:r>
              <a:rPr lang="ja-JP" altLang="en-US" dirty="0">
                <a:solidFill>
                  <a:schemeClr val="tx1"/>
                </a:solidFill>
              </a:rPr>
              <a:t>機構長</a:t>
            </a:r>
            <a:endParaRPr lang="ja-JP" altLang="en-US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2.</a:t>
            </a:r>
            <a:r>
              <a:rPr lang="ja-JP" altLang="en-US" dirty="0">
                <a:solidFill>
                  <a:schemeClr val="tx1"/>
                </a:solidFill>
              </a:rPr>
              <a:t>講演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3.</a:t>
            </a:r>
            <a:r>
              <a:rPr lang="ja-JP" altLang="en-US" dirty="0">
                <a:solidFill>
                  <a:schemeClr val="tx1"/>
                </a:solidFill>
              </a:rPr>
              <a:t>質疑応答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4.</a:t>
            </a:r>
            <a:r>
              <a:rPr lang="ja-JP" altLang="en-US" dirty="0">
                <a:solidFill>
                  <a:schemeClr val="tx1"/>
                </a:solidFill>
              </a:rPr>
              <a:t>閉会の辞：</a:t>
            </a:r>
            <a:r>
              <a:rPr lang="ja-JP" altLang="en-US" dirty="0">
                <a:solidFill>
                  <a:schemeClr val="tx1"/>
                </a:solidFill>
                <a:sym typeface="+mn-ea"/>
              </a:rPr>
              <a:t>辻　雄一郎　筑波大学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6224" y="4086656"/>
            <a:ext cx="5725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タイランド司法裁判所事務総局裁判官</a:t>
            </a:r>
            <a:endParaRPr lang="en-US" altLang="ja-JP" sz="1600" dirty="0"/>
          </a:p>
          <a:p>
            <a:r>
              <a:rPr lang="ja-JP" altLang="en-US" sz="1600" dirty="0"/>
              <a:t>筑波大学大学院国際地域専攻主催</a:t>
            </a:r>
            <a:endParaRPr kumimoji="1" lang="ja-JP" altLang="en-US" sz="1600" dirty="0"/>
          </a:p>
        </p:txBody>
      </p:sp>
      <p:pic>
        <p:nvPicPr>
          <p:cNvPr id="6" name="図 5" descr="壁, 人, 室内, 女性 が含まれている画像&#10;&#10;非常に高い精度で生成された説明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290" y="4671695"/>
            <a:ext cx="2188845" cy="28790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379</Words>
  <Application>WPS Presentation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ＭＳ Ｐゴシック</vt:lpstr>
      <vt:lpstr>Wingdings</vt:lpstr>
      <vt:lpstr>Wingdings 3</vt:lpstr>
      <vt:lpstr>Arial</vt:lpstr>
      <vt:lpstr>メイリオ</vt:lpstr>
      <vt:lpstr>Century Gothic</vt:lpstr>
      <vt:lpstr>Microsoft YaHei</vt:lpstr>
      <vt:lpstr>Calibri</vt:lpstr>
      <vt:lpstr>ＭＳ Ｐゴシック</vt:lpstr>
      <vt:lpstr>ウィスプ</vt:lpstr>
      <vt:lpstr>タイランド司法裁判所裁判官講演 　タイランド司法裁判所への誘い：裁判所の現在と将来 　An introduction to the Thai Judiciary: The present and future of the Court of Justice  Suthatip Jullamon裁判官 Judiciary of Thailand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Yuyu T</dc:creator>
  <cp:lastModifiedBy>ytsuj</cp:lastModifiedBy>
  <cp:revision>12</cp:revision>
  <cp:lastPrinted>2018-02-10T08:31:00Z</cp:lastPrinted>
  <dcterms:created xsi:type="dcterms:W3CDTF">2018-02-08T03:08:00Z</dcterms:created>
  <dcterms:modified xsi:type="dcterms:W3CDTF">2018-06-07T02:31:47Z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1041-10.8.0.5745</vt:lpwstr>
  </property>
</Properties>
</file>