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3"/>
  </p:notesMasterIdLst>
  <p:sldIdLst>
    <p:sldId id="256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94" autoAdjust="0"/>
  </p:normalViewPr>
  <p:slideViewPr>
    <p:cSldViewPr>
      <p:cViewPr varScale="1">
        <p:scale>
          <a:sx n="50" d="100"/>
          <a:sy n="50" d="100"/>
        </p:scale>
        <p:origin x="2096" y="17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7" d="100"/>
          <a:sy n="47" d="100"/>
        </p:scale>
        <p:origin x="2232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8830" cy="493316"/>
          </a:xfrm>
          <a:prstGeom prst="rect">
            <a:avLst/>
          </a:prstGeom>
        </p:spPr>
        <p:txBody>
          <a:bodyPr vert="horz" lIns="90636" tIns="45318" rIns="90636" bIns="453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3316"/>
          </a:xfrm>
          <a:prstGeom prst="rect">
            <a:avLst/>
          </a:prstGeom>
        </p:spPr>
        <p:txBody>
          <a:bodyPr vert="horz" lIns="90636" tIns="45318" rIns="90636" bIns="45318" rtlCol="0"/>
          <a:lstStyle>
            <a:lvl1pPr algn="r">
              <a:defRPr sz="1200"/>
            </a:lvl1pPr>
          </a:lstStyle>
          <a:p>
            <a:fld id="{D0B96E8D-A3DF-40FC-A203-21E5911E51A6}" type="datetimeFigureOut">
              <a:rPr kumimoji="1" lang="ja-JP" altLang="en-US" smtClean="0"/>
              <a:pPr/>
              <a:t>2018/6/6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739775"/>
            <a:ext cx="2773363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36" tIns="45318" rIns="90636" bIns="453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636" tIns="45318" rIns="90636" bIns="453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1288"/>
            <a:ext cx="2918830" cy="493316"/>
          </a:xfrm>
          <a:prstGeom prst="rect">
            <a:avLst/>
          </a:prstGeom>
        </p:spPr>
        <p:txBody>
          <a:bodyPr vert="horz" lIns="90636" tIns="45318" rIns="90636" bIns="453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8"/>
            <a:ext cx="2918830" cy="493316"/>
          </a:xfrm>
          <a:prstGeom prst="rect">
            <a:avLst/>
          </a:prstGeom>
        </p:spPr>
        <p:txBody>
          <a:bodyPr vert="horz" lIns="90636" tIns="45318" rIns="90636" bIns="45318" rtlCol="0" anchor="b"/>
          <a:lstStyle>
            <a:lvl1pPr algn="r">
              <a:defRPr sz="1200"/>
            </a:lvl1pPr>
          </a:lstStyle>
          <a:p>
            <a:fld id="{FDB3E0A1-B06D-4502-985C-C121194108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261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981200" y="739775"/>
            <a:ext cx="2773363" cy="36988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3E0A1-B06D-4502-985C-C1211941083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382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 flipV="1">
            <a:off x="4057637" y="5080001"/>
            <a:ext cx="2800364" cy="12144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正方形/長方形 23"/>
          <p:cNvSpPr/>
          <p:nvPr/>
        </p:nvSpPr>
        <p:spPr>
          <a:xfrm flipV="1">
            <a:off x="4057650" y="5196013"/>
            <a:ext cx="2800351" cy="25603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正方形/長方形 24"/>
          <p:cNvSpPr/>
          <p:nvPr/>
        </p:nvSpPr>
        <p:spPr>
          <a:xfrm flipV="1">
            <a:off x="4057650" y="5486889"/>
            <a:ext cx="2800351" cy="12192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正方形/長方形 25"/>
          <p:cNvSpPr/>
          <p:nvPr/>
        </p:nvSpPr>
        <p:spPr>
          <a:xfrm flipV="1">
            <a:off x="4057650" y="5552537"/>
            <a:ext cx="1474470" cy="24384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正方形/長方形 26"/>
          <p:cNvSpPr/>
          <p:nvPr/>
        </p:nvSpPr>
        <p:spPr>
          <a:xfrm flipV="1">
            <a:off x="4057650" y="5599429"/>
            <a:ext cx="1474470" cy="12192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角丸四角形 29"/>
          <p:cNvSpPr/>
          <p:nvPr/>
        </p:nvSpPr>
        <p:spPr bwMode="white">
          <a:xfrm>
            <a:off x="4057650" y="5283200"/>
            <a:ext cx="229743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角丸四角形 30"/>
          <p:cNvSpPr/>
          <p:nvPr/>
        </p:nvSpPr>
        <p:spPr bwMode="white">
          <a:xfrm>
            <a:off x="5532380" y="5414644"/>
            <a:ext cx="1200150" cy="4876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正方形/長方形 6"/>
          <p:cNvSpPr/>
          <p:nvPr/>
        </p:nvSpPr>
        <p:spPr>
          <a:xfrm>
            <a:off x="1" y="4866216"/>
            <a:ext cx="6858000" cy="32556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4900704"/>
            <a:ext cx="6858001" cy="18756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 flipV="1">
            <a:off x="4810538" y="4857453"/>
            <a:ext cx="2047463" cy="33124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>
          <a:xfrm>
            <a:off x="0" y="0"/>
            <a:ext cx="6858000" cy="49356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342900" y="3202517"/>
            <a:ext cx="6343650" cy="1960033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42900" y="5199917"/>
            <a:ext cx="3714750" cy="23368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>
          <a:xfrm>
            <a:off x="5029200" y="5608320"/>
            <a:ext cx="720090" cy="609600"/>
          </a:xfrm>
        </p:spPr>
        <p:txBody>
          <a:bodyPr/>
          <a:lstStyle/>
          <a:p>
            <a:fld id="{C79D5C46-B729-411B-840E-392D9AA7D9E3}" type="datetimeFigureOut">
              <a:rPr kumimoji="1" lang="ja-JP" altLang="en-US" smtClean="0"/>
              <a:pPr/>
              <a:t>2018/6/6</a:t>
            </a:fld>
            <a:endParaRPr kumimoji="1" lang="ja-JP" alt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>
          <a:xfrm>
            <a:off x="4057650" y="5607051"/>
            <a:ext cx="971550" cy="6096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6240066" y="1515"/>
            <a:ext cx="560784" cy="48768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50A1170-53F4-4B62-A857-56CA1CC022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5C46-B729-411B-840E-392D9AA7D9E3}" type="datetimeFigureOut">
              <a:rPr kumimoji="1" lang="ja-JP" altLang="en-US" smtClean="0"/>
              <a:pPr/>
              <a:t>2018/6/6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1170-53F4-4B62-A857-56CA1CC022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086350" y="1524000"/>
            <a:ext cx="1428750" cy="7315200"/>
          </a:xfrm>
        </p:spPr>
        <p:txBody>
          <a:bodyPr vert="eaVert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1524000"/>
            <a:ext cx="4686300" cy="7315200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5C46-B729-411B-840E-392D9AA7D9E3}" type="datetimeFigureOut">
              <a:rPr kumimoji="1" lang="ja-JP" altLang="en-US" smtClean="0"/>
              <a:pPr/>
              <a:t>2018/6/6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1170-53F4-4B62-A857-56CA1CC022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5C46-B729-411B-840E-392D9AA7D9E3}" type="datetimeFigureOut">
              <a:rPr kumimoji="1" lang="ja-JP" altLang="en-US" smtClean="0"/>
              <a:pPr/>
              <a:t>2018/6/6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1170-53F4-4B62-A857-56CA1CC022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2641601"/>
            <a:ext cx="5829300" cy="1816100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489451"/>
            <a:ext cx="5829300" cy="2012949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5C46-B729-411B-840E-392D9AA7D9E3}" type="datetimeFigureOut">
              <a:rPr kumimoji="1" lang="ja-JP" altLang="en-US" smtClean="0"/>
              <a:pPr/>
              <a:t>2018/6/6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1170-53F4-4B62-A857-56CA1CC022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999233"/>
            <a:ext cx="3028950" cy="6034617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999233"/>
            <a:ext cx="3028950" cy="6034617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5C46-B729-411B-840E-392D9AA7D9E3}" type="datetimeFigureOut">
              <a:rPr kumimoji="1" lang="ja-JP" altLang="en-US" smtClean="0"/>
              <a:pPr/>
              <a:t>2018/6/6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1170-53F4-4B62-A857-56CA1CC022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5750" y="1524000"/>
            <a:ext cx="6286500" cy="1426464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85750" y="2993293"/>
            <a:ext cx="3031236" cy="6096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3540919" y="2993293"/>
            <a:ext cx="3031331" cy="6096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285750" y="3611359"/>
            <a:ext cx="3031236" cy="51816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38729" y="3611359"/>
            <a:ext cx="3031331" cy="51816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26" name="日付プレースホルダー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79D5C46-B729-411B-840E-392D9AA7D9E3}" type="datetimeFigureOut">
              <a:rPr kumimoji="1" lang="ja-JP" altLang="en-US" smtClean="0"/>
              <a:pPr/>
              <a:t>2018/6/6</a:t>
            </a:fld>
            <a:endParaRPr kumimoji="1" lang="ja-JP" altLang="en-US"/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0A1170-53F4-4B62-A857-56CA1CC022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1524000"/>
            <a:ext cx="6172200" cy="1426464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4937760" y="816864"/>
            <a:ext cx="717948" cy="609600"/>
          </a:xfrm>
        </p:spPr>
        <p:txBody>
          <a:bodyPr/>
          <a:lstStyle/>
          <a:p>
            <a:fld id="{C79D5C46-B729-411B-840E-392D9AA7D9E3}" type="datetimeFigureOut">
              <a:rPr kumimoji="1" lang="ja-JP" altLang="en-US" smtClean="0"/>
              <a:pPr/>
              <a:t>2018/6/6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943350" y="816864"/>
            <a:ext cx="994410" cy="6096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131052" y="3029"/>
            <a:ext cx="571500" cy="487680"/>
          </a:xfrm>
        </p:spPr>
        <p:txBody>
          <a:bodyPr/>
          <a:lstStyle/>
          <a:p>
            <a:fld id="{D50A1170-53F4-4B62-A857-56CA1CC022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5C46-B729-411B-840E-392D9AA7D9E3}" type="datetimeFigureOut">
              <a:rPr kumimoji="1" lang="ja-JP" altLang="en-US" smtClean="0"/>
              <a:pPr/>
              <a:t>2018/6/6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1170-53F4-4B62-A857-56CA1CC022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15122" y="1469293"/>
            <a:ext cx="2537460" cy="1170432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4015122" y="2680969"/>
            <a:ext cx="2537460" cy="615696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114300" y="1035049"/>
            <a:ext cx="3826764" cy="78028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5C46-B729-411B-840E-392D9AA7D9E3}" type="datetimeFigureOut">
              <a:rPr kumimoji="1" lang="ja-JP" altLang="en-US" smtClean="0"/>
              <a:pPr/>
              <a:t>2018/6/6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1170-53F4-4B62-A857-56CA1CC022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80326" y="1478881"/>
            <a:ext cx="440102" cy="6242183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02753" y="1524000"/>
            <a:ext cx="3429000" cy="6096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66332" y="4365745"/>
            <a:ext cx="1943100" cy="335531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5C46-B729-411B-840E-392D9AA7D9E3}" type="datetimeFigureOut">
              <a:rPr kumimoji="1" lang="ja-JP" altLang="en-US" smtClean="0"/>
              <a:pPr/>
              <a:t>2018/6/6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1170-53F4-4B62-A857-56CA1CC022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1" y="489091"/>
            <a:ext cx="6858000" cy="112543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正方形/長方形 28"/>
          <p:cNvSpPr/>
          <p:nvPr/>
        </p:nvSpPr>
        <p:spPr>
          <a:xfrm>
            <a:off x="0" y="-1"/>
            <a:ext cx="6858000" cy="41421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正方形/長方形 29"/>
          <p:cNvSpPr/>
          <p:nvPr/>
        </p:nvSpPr>
        <p:spPr>
          <a:xfrm>
            <a:off x="0" y="411036"/>
            <a:ext cx="6858001" cy="12192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正方形/長方形 30"/>
          <p:cNvSpPr/>
          <p:nvPr/>
        </p:nvSpPr>
        <p:spPr>
          <a:xfrm flipV="1">
            <a:off x="4057637" y="480329"/>
            <a:ext cx="2800364" cy="12144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 flipV="1">
            <a:off x="4057650" y="586817"/>
            <a:ext cx="2800351" cy="24004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角丸四角形 32"/>
          <p:cNvSpPr/>
          <p:nvPr/>
        </p:nvSpPr>
        <p:spPr bwMode="white">
          <a:xfrm>
            <a:off x="4055504" y="663339"/>
            <a:ext cx="229743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角丸四角形 33"/>
          <p:cNvSpPr/>
          <p:nvPr/>
        </p:nvSpPr>
        <p:spPr bwMode="white">
          <a:xfrm>
            <a:off x="5530235" y="785257"/>
            <a:ext cx="1200150" cy="4876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正方形/長方形 34"/>
          <p:cNvSpPr/>
          <p:nvPr/>
        </p:nvSpPr>
        <p:spPr bwMode="invGray">
          <a:xfrm>
            <a:off x="6813724" y="-2668"/>
            <a:ext cx="43220" cy="829056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正方形/長方形 35"/>
          <p:cNvSpPr/>
          <p:nvPr/>
        </p:nvSpPr>
        <p:spPr bwMode="invGray">
          <a:xfrm>
            <a:off x="6783361" y="-2668"/>
            <a:ext cx="20574" cy="829056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正方形/長方形 36"/>
          <p:cNvSpPr/>
          <p:nvPr/>
        </p:nvSpPr>
        <p:spPr bwMode="invGray">
          <a:xfrm>
            <a:off x="6769071" y="-2668"/>
            <a:ext cx="6858" cy="829056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正方形/長方形 37"/>
          <p:cNvSpPr/>
          <p:nvPr/>
        </p:nvSpPr>
        <p:spPr bwMode="invGray">
          <a:xfrm>
            <a:off x="6731567" y="-2668"/>
            <a:ext cx="20574" cy="829056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正方形/長方形 38"/>
          <p:cNvSpPr/>
          <p:nvPr/>
        </p:nvSpPr>
        <p:spPr bwMode="invGray">
          <a:xfrm>
            <a:off x="6686758" y="507"/>
            <a:ext cx="41148" cy="7802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正方形/長方形 39"/>
          <p:cNvSpPr/>
          <p:nvPr/>
        </p:nvSpPr>
        <p:spPr bwMode="invGray">
          <a:xfrm>
            <a:off x="6655106" y="507"/>
            <a:ext cx="6858" cy="7802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342900" y="1524000"/>
            <a:ext cx="6172200" cy="14224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342900" y="2999232"/>
            <a:ext cx="6172200" cy="576681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4939902" y="816864"/>
            <a:ext cx="717948" cy="6096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79D5C46-B729-411B-840E-392D9AA7D9E3}" type="datetimeFigureOut">
              <a:rPr kumimoji="1" lang="ja-JP" altLang="en-US" smtClean="0"/>
              <a:pPr/>
              <a:t>2018/6/6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3943350" y="816864"/>
            <a:ext cx="994410" cy="6096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6131052" y="3029"/>
            <a:ext cx="571500" cy="48768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50A1170-53F4-4B62-A857-56CA1CC022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-20582" y="5068014"/>
            <a:ext cx="6878582" cy="77746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タイトル 1"/>
          <p:cNvSpPr>
            <a:spLocks noGrp="1"/>
          </p:cNvSpPr>
          <p:nvPr>
            <p:ph type="ctrTitle"/>
          </p:nvPr>
        </p:nvSpPr>
        <p:spPr>
          <a:xfrm>
            <a:off x="445921" y="251520"/>
            <a:ext cx="5954744" cy="792088"/>
          </a:xfrm>
          <a:solidFill>
            <a:schemeClr val="tx2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ja-JP" altLang="en-US" sz="4800" b="1" dirty="0"/>
              <a:t>科研費獲得セミナー</a:t>
            </a:r>
            <a:endParaRPr kumimoji="1" lang="ja-JP" altLang="en-US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サブタイトル 2"/>
          <p:cNvSpPr>
            <a:spLocks noGrp="1"/>
          </p:cNvSpPr>
          <p:nvPr>
            <p:ph type="subTitle" idx="1"/>
          </p:nvPr>
        </p:nvSpPr>
        <p:spPr>
          <a:xfrm>
            <a:off x="825560" y="1983774"/>
            <a:ext cx="5339744" cy="2450307"/>
          </a:xfrm>
        </p:spPr>
        <p:txBody>
          <a:bodyPr>
            <a:noAutofit/>
          </a:bodyPr>
          <a:lstStyle/>
          <a:p>
            <a:pPr marL="0">
              <a:lnSpc>
                <a:spcPts val="3000"/>
              </a:lnSpc>
              <a:spcBef>
                <a:spcPts val="600"/>
              </a:spcBef>
            </a:pPr>
            <a:r>
              <a:rPr lang="ja-JP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プログラム</a:t>
            </a:r>
            <a:endParaRPr lang="en-US" altLang="ja-JP" sz="2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ts val="3000"/>
              </a:lnSpc>
              <a:spcBef>
                <a:spcPts val="600"/>
              </a:spcBef>
            </a:pPr>
            <a:r>
              <a:rPr lang="ja-JP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「講師による体験談」</a:t>
            </a:r>
            <a:endParaRPr lang="en-US" altLang="ja-JP" sz="2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ts val="3000"/>
              </a:lnSpc>
              <a:spcBef>
                <a:spcPts val="600"/>
              </a:spcBef>
            </a:pPr>
            <a:endParaRPr lang="en-US" altLang="ja-JP" sz="2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ts val="3000"/>
              </a:lnSpc>
              <a:spcBef>
                <a:spcPts val="600"/>
              </a:spcBef>
            </a:pPr>
            <a:r>
              <a:rPr lang="ja-JP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講師　志田泰盛　准教授</a:t>
            </a:r>
            <a:endParaRPr lang="en-US" altLang="ja-JP" sz="2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ts val="3000"/>
              </a:lnSpc>
              <a:spcBef>
                <a:spcPts val="600"/>
              </a:spcBef>
            </a:pPr>
            <a:r>
              <a:rPr lang="ja-JP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窪田悠介　助教</a:t>
            </a:r>
            <a:endParaRPr lang="en-US" altLang="ja-JP" sz="2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ts val="3000"/>
              </a:lnSpc>
              <a:spcBef>
                <a:spcPts val="600"/>
              </a:spcBef>
            </a:pPr>
            <a:r>
              <a:rPr lang="ja-JP" altLang="en-US" sz="2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endParaRPr lang="en-US" altLang="ja-JP" sz="26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ts val="3000"/>
              </a:lnSpc>
              <a:spcBef>
                <a:spcPts val="600"/>
              </a:spcBef>
            </a:pPr>
            <a:r>
              <a:rPr lang="en-US" altLang="ja-JP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ja-JP" dirty="0">
              <a:solidFill>
                <a:schemeClr val="tx2">
                  <a:lumMod val="75000"/>
                </a:schemeClr>
              </a:solidFill>
            </a:endParaRPr>
          </a:p>
          <a:p>
            <a:pPr marL="0">
              <a:lnSpc>
                <a:spcPts val="3000"/>
              </a:lnSpc>
              <a:spcBef>
                <a:spcPts val="600"/>
              </a:spcBef>
            </a:pPr>
            <a:r>
              <a:rPr lang="ja-JP" altLang="en-US" dirty="0"/>
              <a:t>人文社会系教職員対象・参加費無料</a:t>
            </a:r>
            <a:endParaRPr lang="ja-JP" altLang="ja-JP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71096" y="6006199"/>
            <a:ext cx="6048672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ja-JP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Times New Roman" panose="02020603050405020304" pitchFamily="18" charset="0"/>
              </a:rPr>
              <a:t>2018</a:t>
            </a:r>
            <a:r>
              <a:rPr lang="ja-JP" altLang="en-US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Times New Roman" panose="02020603050405020304" pitchFamily="18" charset="0"/>
              </a:rPr>
              <a:t>6</a:t>
            </a:r>
            <a:r>
              <a:rPr lang="ja-JP" altLang="en-US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Times New Roman" panose="02020603050405020304" pitchFamily="18" charset="0"/>
              </a:rPr>
              <a:t>27</a:t>
            </a:r>
            <a:r>
              <a:rPr lang="ja-JP" altLang="en-US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Times New Roman" panose="02020603050405020304" pitchFamily="18" charset="0"/>
              </a:rPr>
              <a:t>日水曜日</a:t>
            </a:r>
            <a:endParaRPr lang="en-US" altLang="ja-JP" sz="28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Arial Unicode MS" panose="020B0604020202020204" pitchFamily="50" charset="-128"/>
              <a:cs typeface="Times New Roman" panose="02020603050405020304" pitchFamily="18" charset="0"/>
            </a:endParaRPr>
          </a:p>
          <a:p>
            <a:pPr algn="ctr">
              <a:lnSpc>
                <a:spcPct val="95000"/>
              </a:lnSpc>
            </a:pPr>
            <a:r>
              <a:rPr lang="en-US" altLang="ja-JP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Times New Roman" panose="02020603050405020304" pitchFamily="18" charset="0"/>
              </a:rPr>
              <a:t>11:30 – 12:30</a:t>
            </a:r>
          </a:p>
          <a:p>
            <a:pPr>
              <a:lnSpc>
                <a:spcPts val="1200"/>
              </a:lnSpc>
            </a:pPr>
            <a:endParaRPr lang="en-US" altLang="ja-JP" sz="24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Arial Unicode MS" panose="020B0604020202020204" pitchFamily="50" charset="-128"/>
              <a:cs typeface="Times New Roman" panose="02020603050405020304" pitchFamily="18" charset="0"/>
            </a:endParaRPr>
          </a:p>
          <a:p>
            <a:pPr lvl="0" algn="ctr">
              <a:lnSpc>
                <a:spcPts val="600"/>
              </a:lnSpc>
            </a:pPr>
            <a:endParaRPr lang="en-US" altLang="ja-JP" b="1" kern="100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  <a:ea typeface="ＭＳ Ｐゴシック" panose="020B0600070205080204" pitchFamily="50" charset="-128"/>
              <a:cs typeface="Arial Unicode MS" panose="020B0604020202020204" pitchFamily="50" charset="-128"/>
            </a:endParaRPr>
          </a:p>
          <a:p>
            <a:pPr>
              <a:lnSpc>
                <a:spcPct val="95000"/>
              </a:lnSpc>
            </a:pPr>
            <a:r>
              <a:rPr lang="en-US" altLang="ja-JP" sz="2800" dirty="0">
                <a:solidFill>
                  <a:schemeClr val="tx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Unicode MS" panose="020B0604020202020204" pitchFamily="50" charset="-128"/>
              </a:rPr>
              <a:t>  (</a:t>
            </a:r>
            <a:r>
              <a:rPr lang="ja-JP" altLang="en-US" sz="2800" dirty="0">
                <a:solidFill>
                  <a:schemeClr val="tx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Unicode MS" panose="020B0604020202020204" pitchFamily="50" charset="-128"/>
              </a:rPr>
              <a:t>於 筑波大学人文社会学系棟 </a:t>
            </a:r>
            <a:r>
              <a:rPr lang="en-US" altLang="ja-JP" sz="2800" b="1" dirty="0">
                <a:solidFill>
                  <a:schemeClr val="tx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Unicode MS" panose="020B0604020202020204" pitchFamily="50" charset="-128"/>
              </a:rPr>
              <a:t>A520)</a:t>
            </a:r>
            <a:endParaRPr lang="en-US" altLang="ja-JP" sz="2800" b="1" kern="100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>
              <a:lnSpc>
                <a:spcPct val="95000"/>
              </a:lnSpc>
            </a:pPr>
            <a:endParaRPr lang="en-US" altLang="ja-JP" dirty="0">
              <a:solidFill>
                <a:schemeClr val="tx2">
                  <a:lumMod val="75000"/>
                </a:schemeClr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lvl="0">
              <a:lnSpc>
                <a:spcPct val="95000"/>
              </a:lnSpc>
            </a:pPr>
            <a:r>
              <a:rPr lang="en-US" altLang="ja-JP" dirty="0">
                <a:solidFill>
                  <a:schemeClr val="tx2">
                    <a:lumMod val="75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                          </a:t>
            </a:r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8981854"/>
              </p:ext>
            </p:extLst>
          </p:nvPr>
        </p:nvGraphicFramePr>
        <p:xfrm>
          <a:off x="2558257" y="8250929"/>
          <a:ext cx="1656183" cy="580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" name="ビットマップ イメージ" r:id="rId4" imgW="6219720" imgH="2181240" progId="PBrush">
                  <p:embed/>
                </p:oleObj>
              </mc:Choice>
              <mc:Fallback>
                <p:oleObj name="ビットマップ イメージ" r:id="rId4" imgW="6219720" imgH="2181240" progId="PBrush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8257" y="8250929"/>
                        <a:ext cx="1656183" cy="58080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7006240"/>
              </p:ext>
            </p:extLst>
          </p:nvPr>
        </p:nvGraphicFramePr>
        <p:xfrm>
          <a:off x="4563328" y="8244408"/>
          <a:ext cx="1950203" cy="620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" name="ビットマップ イメージ" r:id="rId6" imgW="3095640" imgH="923760" progId="PBrush">
                  <p:embed/>
                </p:oleObj>
              </mc:Choice>
              <mc:Fallback>
                <p:oleObj name="ビットマップ イメージ" r:id="rId6" imgW="3095640" imgH="923760" progId="PBrush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3328" y="8244408"/>
                        <a:ext cx="1950203" cy="62077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正方形/長方形 9"/>
          <p:cNvSpPr/>
          <p:nvPr/>
        </p:nvSpPr>
        <p:spPr>
          <a:xfrm>
            <a:off x="116632" y="1835696"/>
            <a:ext cx="65973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ja-JP" altLang="en-US" sz="1600" kern="140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4569315" y="8212021"/>
            <a:ext cx="1944216" cy="6531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2403088" y="8212020"/>
            <a:ext cx="1979729" cy="6531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7107" y="8028384"/>
            <a:ext cx="2435789" cy="951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altLang="ja-JP" sz="105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Institute for Comparative Research</a:t>
            </a:r>
          </a:p>
          <a:p>
            <a:pPr algn="ctr">
              <a:lnSpc>
                <a:spcPts val="1200"/>
              </a:lnSpc>
            </a:pPr>
            <a:r>
              <a:rPr lang="en-US" altLang="ja-JP" sz="105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in Human and Social Sciences</a:t>
            </a:r>
          </a:p>
          <a:p>
            <a:pPr algn="ctr">
              <a:lnSpc>
                <a:spcPts val="700"/>
              </a:lnSpc>
            </a:pPr>
            <a:endParaRPr lang="en-US" altLang="ja-JP" sz="1000" dirty="0">
              <a:solidFill>
                <a:schemeClr val="tx2">
                  <a:lumMod val="75000"/>
                </a:schemeClr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algn="ctr"/>
            <a:r>
              <a:rPr lang="en-US" altLang="ja-JP" sz="1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Tel: </a:t>
            </a:r>
            <a:r>
              <a:rPr kumimoji="1" lang="en-US" altLang="ja-JP" sz="1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029-853-4185, 6046, 6289</a:t>
            </a:r>
          </a:p>
          <a:p>
            <a:pPr algn="ctr"/>
            <a:r>
              <a:rPr kumimoji="1" lang="en-US" altLang="ja-JP" sz="1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office@icrhs.tsukuba.ac.jp</a:t>
            </a:r>
            <a:endParaRPr lang="en-US" altLang="ja-JP" sz="10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algn="ctr"/>
            <a:r>
              <a:rPr lang="en-US" altLang="ja-JP" sz="1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http://icrhs.tsukuba.ac.jp/</a:t>
            </a:r>
            <a:endParaRPr kumimoji="1" lang="ja-JP" altLang="en-US" sz="10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Raavi" panose="020B0502040204020203" pitchFamily="34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5732" y="1267683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</a:rPr>
              <a:t>本年度から人文社会系研究推進室と</a:t>
            </a:r>
            <a:r>
              <a:rPr lang="en-US" altLang="ja-JP" sz="1400" dirty="0">
                <a:solidFill>
                  <a:schemeClr val="bg1"/>
                </a:solidFill>
              </a:rPr>
              <a:t>ICR</a:t>
            </a:r>
            <a:r>
              <a:rPr lang="ja-JP" altLang="en-US" sz="1400" dirty="0">
                <a:solidFill>
                  <a:schemeClr val="bg1"/>
                </a:solidFill>
              </a:rPr>
              <a:t>合同で</a:t>
            </a:r>
            <a:r>
              <a:rPr lang="ja-JP" altLang="en-US" sz="1400" b="1" dirty="0">
                <a:solidFill>
                  <a:schemeClr val="bg1"/>
                </a:solidFill>
              </a:rPr>
              <a:t>科研費獲得セミナーを開催します。</a:t>
            </a:r>
            <a:endParaRPr lang="en-US" altLang="ja-JP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067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バン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アーバン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アーバン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2698</TotalTime>
  <Words>86</Words>
  <Application>Microsoft Macintosh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4" baseType="lpstr">
      <vt:lpstr>Arial Unicode MS</vt:lpstr>
      <vt:lpstr>HGｺﾞｼｯｸM</vt:lpstr>
      <vt:lpstr>HG明朝B</vt:lpstr>
      <vt:lpstr>ＭＳ Ｐゴシック</vt:lpstr>
      <vt:lpstr>Raavi</vt:lpstr>
      <vt:lpstr>Calibri</vt:lpstr>
      <vt:lpstr>Cambria</vt:lpstr>
      <vt:lpstr>Georgia</vt:lpstr>
      <vt:lpstr>Times New Roman</vt:lpstr>
      <vt:lpstr>Trebuchet MS</vt:lpstr>
      <vt:lpstr>Wingdings 2</vt:lpstr>
      <vt:lpstr>アーバン</vt:lpstr>
      <vt:lpstr>ビットマップ イメージ</vt:lpstr>
      <vt:lpstr>科研費獲得セミナー</vt:lpstr>
    </vt:vector>
  </TitlesOfParts>
  <LinksUpToDate>false</LinksUpToDate>
  <SharedDoc>false</SharedDoc>
  <HyperlinksChanged>false</HyperlinksChanged>
  <AppVersion>16.0008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科研費獲得セミナー</dc:title>
  <cp:lastModifiedBy>海後宗男</cp:lastModifiedBy>
  <cp:revision>3</cp:revision>
  <cp:lastPrinted>2015-04-15T04:32:22Z</cp:lastPrinted>
  <dcterms:created xsi:type="dcterms:W3CDTF">2013-03-12T07:56:25Z</dcterms:created>
  <dcterms:modified xsi:type="dcterms:W3CDTF">2018-06-06T05:34:42Z</dcterms:modified>
</cp:coreProperties>
</file>